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compatMode="1" saveSubsetFonts="1">
  <p:sldMasterIdLst>
    <p:sldMasterId id="2147483660" r:id="rId1"/>
  </p:sldMasterIdLst>
  <p:sldIdLst>
    <p:sldId id="256" r:id="rId2"/>
    <p:sldId id="257" r:id="rId3"/>
    <p:sldId id="260" r:id="rId4"/>
    <p:sldId id="261" r:id="rId5"/>
    <p:sldId id="286" r:id="rId6"/>
    <p:sldId id="287" r:id="rId7"/>
    <p:sldId id="288" r:id="rId8"/>
    <p:sldId id="289" r:id="rId9"/>
    <p:sldId id="269" r:id="rId10"/>
    <p:sldId id="270" r:id="rId11"/>
    <p:sldId id="271" r:id="rId12"/>
    <p:sldId id="272" r:id="rId13"/>
    <p:sldId id="273" r:id="rId14"/>
    <p:sldId id="274" r:id="rId15"/>
    <p:sldId id="275" r:id="rId16"/>
    <p:sldId id="276" r:id="rId17"/>
    <p:sldId id="277" r:id="rId18"/>
    <p:sldId id="278" r:id="rId19"/>
    <p:sldId id="280" r:id="rId20"/>
    <p:sldId id="282" r:id="rId21"/>
    <p:sldId id="281" r:id="rId22"/>
    <p:sldId id="283" r:id="rId23"/>
    <p:sldId id="285" r:id="rId24"/>
    <p:sldId id="284" r:id="rId25"/>
    <p:sldId id="267" r:id="rId2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Tw Cen MT" panose="020B0602020104020603" pitchFamily="34" charset="0"/>
        <a:ea typeface="ＭＳ Ｐゴシック" panose="020B0600070205080204" pitchFamily="34" charset="-128"/>
        <a:cs typeface="+mn-cs"/>
      </a:defRPr>
    </a:lvl1pPr>
    <a:lvl2pPr marL="457200" algn="l" rtl="0" fontAlgn="base">
      <a:spcBef>
        <a:spcPct val="0"/>
      </a:spcBef>
      <a:spcAft>
        <a:spcPct val="0"/>
      </a:spcAft>
      <a:defRPr kern="1200">
        <a:solidFill>
          <a:schemeClr val="tx1"/>
        </a:solidFill>
        <a:latin typeface="Tw Cen MT" panose="020B0602020104020603" pitchFamily="34" charset="0"/>
        <a:ea typeface="ＭＳ Ｐゴシック" panose="020B0600070205080204" pitchFamily="34" charset="-128"/>
        <a:cs typeface="+mn-cs"/>
      </a:defRPr>
    </a:lvl2pPr>
    <a:lvl3pPr marL="914400" algn="l" rtl="0" fontAlgn="base">
      <a:spcBef>
        <a:spcPct val="0"/>
      </a:spcBef>
      <a:spcAft>
        <a:spcPct val="0"/>
      </a:spcAft>
      <a:defRPr kern="1200">
        <a:solidFill>
          <a:schemeClr val="tx1"/>
        </a:solidFill>
        <a:latin typeface="Tw Cen MT" panose="020B0602020104020603" pitchFamily="34" charset="0"/>
        <a:ea typeface="ＭＳ Ｐゴシック" panose="020B0600070205080204" pitchFamily="34" charset="-128"/>
        <a:cs typeface="+mn-cs"/>
      </a:defRPr>
    </a:lvl3pPr>
    <a:lvl4pPr marL="1371600" algn="l" rtl="0" fontAlgn="base">
      <a:spcBef>
        <a:spcPct val="0"/>
      </a:spcBef>
      <a:spcAft>
        <a:spcPct val="0"/>
      </a:spcAft>
      <a:defRPr kern="1200">
        <a:solidFill>
          <a:schemeClr val="tx1"/>
        </a:solidFill>
        <a:latin typeface="Tw Cen MT" panose="020B0602020104020603" pitchFamily="34" charset="0"/>
        <a:ea typeface="ＭＳ Ｐゴシック" panose="020B0600070205080204" pitchFamily="34" charset="-128"/>
        <a:cs typeface="+mn-cs"/>
      </a:defRPr>
    </a:lvl4pPr>
    <a:lvl5pPr marL="1828800" algn="l" rtl="0" fontAlgn="base">
      <a:spcBef>
        <a:spcPct val="0"/>
      </a:spcBef>
      <a:spcAft>
        <a:spcPct val="0"/>
      </a:spcAft>
      <a:defRPr kern="1200">
        <a:solidFill>
          <a:schemeClr val="tx1"/>
        </a:solidFill>
        <a:latin typeface="Tw Cen MT" panose="020B0602020104020603"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Tw Cen MT" panose="020B0602020104020603"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Tw Cen MT" panose="020B0602020104020603"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Tw Cen MT" panose="020B0602020104020603"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Tw Cen MT" panose="020B0602020104020603"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snapToObjects="1">
      <p:cViewPr varScale="1">
        <p:scale>
          <a:sx n="121" d="100"/>
          <a:sy n="121" d="100"/>
        </p:scale>
        <p:origin x="1904"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4" name="Rectangle 9">
            <a:extLst>
              <a:ext uri="{FF2B5EF4-FFF2-40B4-BE49-F238E27FC236}">
                <a16:creationId xmlns:a16="http://schemas.microsoft.com/office/drawing/2014/main" id="{D33C4AB8-80D8-2544-B189-CEF42D7A010C}"/>
              </a:ext>
            </a:extLst>
          </p:cNvPr>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10">
            <a:extLst>
              <a:ext uri="{FF2B5EF4-FFF2-40B4-BE49-F238E27FC236}">
                <a16:creationId xmlns:a16="http://schemas.microsoft.com/office/drawing/2014/main" id="{31E09A3E-4832-4548-B39A-1231CE22E295}"/>
              </a:ext>
            </a:extLst>
          </p:cNvPr>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11">
            <a:extLst>
              <a:ext uri="{FF2B5EF4-FFF2-40B4-BE49-F238E27FC236}">
                <a16:creationId xmlns:a16="http://schemas.microsoft.com/office/drawing/2014/main" id="{9E5BCD34-0EC7-A14A-AA26-1AE744DE3678}"/>
              </a:ext>
            </a:extLst>
          </p:cNvPr>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lang="sk-SK"/>
              <a:t>Click to edit Master title style</a:t>
            </a:r>
            <a:endParaRPr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sk-SK"/>
              <a:t>Click to edit Master subtitle style</a:t>
            </a:r>
            <a:endParaRPr lang="en-US"/>
          </a:p>
        </p:txBody>
      </p:sp>
      <p:sp>
        <p:nvSpPr>
          <p:cNvPr id="7" name="Date Placeholder 27">
            <a:extLst>
              <a:ext uri="{FF2B5EF4-FFF2-40B4-BE49-F238E27FC236}">
                <a16:creationId xmlns:a16="http://schemas.microsoft.com/office/drawing/2014/main" id="{1EBEDC65-5194-C04D-85AF-0CC6627FBA0D}"/>
              </a:ext>
            </a:extLst>
          </p:cNvPr>
          <p:cNvSpPr>
            <a:spLocks noGrp="1"/>
          </p:cNvSpPr>
          <p:nvPr>
            <p:ph type="dt" sz="half" idx="10"/>
          </p:nvPr>
        </p:nvSpPr>
        <p:spPr>
          <a:xfrm>
            <a:off x="76200" y="6069013"/>
            <a:ext cx="2057400" cy="685800"/>
          </a:xfrm>
        </p:spPr>
        <p:txBody>
          <a:bodyPr>
            <a:noAutofit/>
          </a:bodyPr>
          <a:lstStyle>
            <a:lvl1pPr algn="ctr">
              <a:defRPr sz="2000">
                <a:solidFill>
                  <a:srgbClr val="FFFFFF"/>
                </a:solidFill>
              </a:defRPr>
            </a:lvl1pPr>
          </a:lstStyle>
          <a:p>
            <a:fld id="{833EE111-63BF-3D47-AD7B-691DEB0CAAF5}" type="datetimeFigureOut">
              <a:rPr lang="en-US" altLang="sk-SK"/>
              <a:pPr/>
              <a:t>2/17/22</a:t>
            </a:fld>
            <a:endParaRPr lang="en-US" altLang="sk-SK"/>
          </a:p>
        </p:txBody>
      </p:sp>
      <p:sp>
        <p:nvSpPr>
          <p:cNvPr id="10" name="Footer Placeholder 16">
            <a:extLst>
              <a:ext uri="{FF2B5EF4-FFF2-40B4-BE49-F238E27FC236}">
                <a16:creationId xmlns:a16="http://schemas.microsoft.com/office/drawing/2014/main" id="{D376B769-2997-9F4D-93BE-8C26BE346008}"/>
              </a:ext>
            </a:extLst>
          </p:cNvPr>
          <p:cNvSpPr>
            <a:spLocks noGrp="1"/>
          </p:cNvSpPr>
          <p:nvPr>
            <p:ph type="ftr" sz="quarter" idx="11"/>
          </p:nvPr>
        </p:nvSpPr>
        <p:spPr>
          <a:xfrm>
            <a:off x="2085975" y="236538"/>
            <a:ext cx="5867400" cy="365125"/>
          </a:xfrm>
        </p:spPr>
        <p:txBody>
          <a:bodyPr/>
          <a:lstStyle>
            <a:lvl1pPr algn="r">
              <a:defRPr>
                <a:solidFill>
                  <a:schemeClr val="tx2"/>
                </a:solidFill>
              </a:defRPr>
            </a:lvl1pPr>
          </a:lstStyle>
          <a:p>
            <a:pPr>
              <a:defRPr/>
            </a:pPr>
            <a:endParaRPr lang="en-US"/>
          </a:p>
        </p:txBody>
      </p:sp>
      <p:sp>
        <p:nvSpPr>
          <p:cNvPr id="11" name="Slide Number Placeholder 28">
            <a:extLst>
              <a:ext uri="{FF2B5EF4-FFF2-40B4-BE49-F238E27FC236}">
                <a16:creationId xmlns:a16="http://schemas.microsoft.com/office/drawing/2014/main" id="{47C422B0-2D99-3A4E-8220-C578891B97DA}"/>
              </a:ext>
            </a:extLst>
          </p:cNvPr>
          <p:cNvSpPr>
            <a:spLocks noGrp="1"/>
          </p:cNvSpPr>
          <p:nvPr>
            <p:ph type="sldNum" sz="quarter" idx="12"/>
          </p:nvPr>
        </p:nvSpPr>
        <p:spPr>
          <a:xfrm>
            <a:off x="8001000" y="228600"/>
            <a:ext cx="838200" cy="381000"/>
          </a:xfrm>
        </p:spPr>
        <p:txBody>
          <a:bodyPr/>
          <a:lstStyle>
            <a:lvl1pPr>
              <a:defRPr>
                <a:solidFill>
                  <a:schemeClr val="tx2"/>
                </a:solidFill>
              </a:defRPr>
            </a:lvl1pPr>
          </a:lstStyle>
          <a:p>
            <a:fld id="{EB7843AA-FB75-E148-B092-92A12B34F318}" type="slidenum">
              <a:rPr lang="en-US" altLang="sk-SK"/>
              <a:pPr/>
              <a:t>‹#›</a:t>
            </a:fld>
            <a:endParaRPr lang="en-US" altLang="sk-SK"/>
          </a:p>
        </p:txBody>
      </p:sp>
    </p:spTree>
    <p:extLst>
      <p:ext uri="{BB962C8B-B14F-4D97-AF65-F5344CB8AC3E}">
        <p14:creationId xmlns:p14="http://schemas.microsoft.com/office/powerpoint/2010/main" val="2498421161"/>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sk-SK"/>
              <a:t>Click to edit Master text styles</a:t>
            </a:r>
          </a:p>
          <a:p>
            <a:pPr lvl="1"/>
            <a:r>
              <a:rPr lang="sk-SK"/>
              <a:t>Second level</a:t>
            </a:r>
          </a:p>
          <a:p>
            <a:pPr lvl="2"/>
            <a:r>
              <a:rPr lang="sk-SK"/>
              <a:t>Third level</a:t>
            </a:r>
          </a:p>
          <a:p>
            <a:pPr lvl="3"/>
            <a:r>
              <a:rPr lang="sk-SK"/>
              <a:t>Fourth level</a:t>
            </a:r>
          </a:p>
          <a:p>
            <a:pPr lvl="4"/>
            <a:r>
              <a:rPr lang="sk-SK"/>
              <a:t>Fifth level</a:t>
            </a:r>
            <a:endParaRPr lang="en-US"/>
          </a:p>
        </p:txBody>
      </p:sp>
      <p:sp>
        <p:nvSpPr>
          <p:cNvPr id="4" name="Date Placeholder 13">
            <a:extLst>
              <a:ext uri="{FF2B5EF4-FFF2-40B4-BE49-F238E27FC236}">
                <a16:creationId xmlns:a16="http://schemas.microsoft.com/office/drawing/2014/main" id="{B7F16091-03A5-E449-925F-6EE1F7B95CFE}"/>
              </a:ext>
            </a:extLst>
          </p:cNvPr>
          <p:cNvSpPr>
            <a:spLocks noGrp="1"/>
          </p:cNvSpPr>
          <p:nvPr>
            <p:ph type="dt" sz="half" idx="10"/>
          </p:nvPr>
        </p:nvSpPr>
        <p:spPr/>
        <p:txBody>
          <a:bodyPr/>
          <a:lstStyle>
            <a:lvl1pPr>
              <a:defRPr/>
            </a:lvl1pPr>
          </a:lstStyle>
          <a:p>
            <a:fld id="{7AF6644E-EB19-8C4B-8AD0-C42F5D6783C2}" type="datetimeFigureOut">
              <a:rPr lang="en-US" altLang="sk-SK"/>
              <a:pPr/>
              <a:t>2/17/22</a:t>
            </a:fld>
            <a:endParaRPr lang="en-US" altLang="sk-SK"/>
          </a:p>
        </p:txBody>
      </p:sp>
      <p:sp>
        <p:nvSpPr>
          <p:cNvPr id="5" name="Footer Placeholder 2">
            <a:extLst>
              <a:ext uri="{FF2B5EF4-FFF2-40B4-BE49-F238E27FC236}">
                <a16:creationId xmlns:a16="http://schemas.microsoft.com/office/drawing/2014/main" id="{63FDCADA-FF00-AE4D-9F16-D601AFCB3C50}"/>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22">
            <a:extLst>
              <a:ext uri="{FF2B5EF4-FFF2-40B4-BE49-F238E27FC236}">
                <a16:creationId xmlns:a16="http://schemas.microsoft.com/office/drawing/2014/main" id="{DF820CF3-88F0-2B4C-8A5B-DF5BD9BE2EED}"/>
              </a:ext>
            </a:extLst>
          </p:cNvPr>
          <p:cNvSpPr>
            <a:spLocks noGrp="1"/>
          </p:cNvSpPr>
          <p:nvPr>
            <p:ph type="sldNum" sz="quarter" idx="12"/>
          </p:nvPr>
        </p:nvSpPr>
        <p:spPr/>
        <p:txBody>
          <a:bodyPr/>
          <a:lstStyle>
            <a:lvl1pPr>
              <a:defRPr/>
            </a:lvl1pPr>
          </a:lstStyle>
          <a:p>
            <a:fld id="{EA0B1870-3190-E340-99FF-3507B79F1655}" type="slidenum">
              <a:rPr lang="en-US" altLang="sk-SK"/>
              <a:pPr/>
              <a:t>‹#›</a:t>
            </a:fld>
            <a:endParaRPr lang="en-US" altLang="sk-SK"/>
          </a:p>
        </p:txBody>
      </p:sp>
    </p:spTree>
    <p:extLst>
      <p:ext uri="{BB962C8B-B14F-4D97-AF65-F5344CB8AC3E}">
        <p14:creationId xmlns:p14="http://schemas.microsoft.com/office/powerpoint/2010/main" val="5261894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9">
            <a:extLst>
              <a:ext uri="{FF2B5EF4-FFF2-40B4-BE49-F238E27FC236}">
                <a16:creationId xmlns:a16="http://schemas.microsoft.com/office/drawing/2014/main" id="{6CECE1FA-E8A1-FA47-8D09-35AD06A2B165}"/>
              </a:ext>
            </a:extLst>
          </p:cNvPr>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10">
            <a:extLst>
              <a:ext uri="{FF2B5EF4-FFF2-40B4-BE49-F238E27FC236}">
                <a16:creationId xmlns:a16="http://schemas.microsoft.com/office/drawing/2014/main" id="{48A05B08-E571-244A-8D65-34274F714465}"/>
              </a:ext>
            </a:extLst>
          </p:cNvPr>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11">
            <a:extLst>
              <a:ext uri="{FF2B5EF4-FFF2-40B4-BE49-F238E27FC236}">
                <a16:creationId xmlns:a16="http://schemas.microsoft.com/office/drawing/2014/main" id="{EF5386EC-F7E2-3045-AF5C-DC9EF0325F70}"/>
              </a:ext>
            </a:extLst>
          </p:cNvPr>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Vertical Title 1"/>
          <p:cNvSpPr>
            <a:spLocks noGrp="1"/>
          </p:cNvSpPr>
          <p:nvPr>
            <p:ph type="title" orient="vert"/>
          </p:nvPr>
        </p:nvSpPr>
        <p:spPr>
          <a:xfrm>
            <a:off x="6553200" y="609600"/>
            <a:ext cx="2057400" cy="5516563"/>
          </a:xfrm>
        </p:spPr>
        <p:txBody>
          <a:bodyPr vert="eaVert"/>
          <a:lstStyle/>
          <a:p>
            <a:r>
              <a:rPr lang="sk-SK"/>
              <a:t>Click to edit Master title style</a:t>
            </a:r>
            <a:endParaRPr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sk-SK"/>
              <a:t>Click to edit Master text styles</a:t>
            </a:r>
          </a:p>
          <a:p>
            <a:pPr lvl="1"/>
            <a:r>
              <a:rPr lang="sk-SK"/>
              <a:t>Second level</a:t>
            </a:r>
          </a:p>
          <a:p>
            <a:pPr lvl="2"/>
            <a:r>
              <a:rPr lang="sk-SK"/>
              <a:t>Third level</a:t>
            </a:r>
          </a:p>
          <a:p>
            <a:pPr lvl="3"/>
            <a:r>
              <a:rPr lang="sk-SK"/>
              <a:t>Fourth level</a:t>
            </a:r>
          </a:p>
          <a:p>
            <a:pPr lvl="4"/>
            <a:r>
              <a:rPr lang="sk-SK"/>
              <a:t>Fifth level</a:t>
            </a:r>
            <a:endParaRPr lang="en-US"/>
          </a:p>
        </p:txBody>
      </p:sp>
      <p:sp>
        <p:nvSpPr>
          <p:cNvPr id="7" name="Date Placeholder 3">
            <a:extLst>
              <a:ext uri="{FF2B5EF4-FFF2-40B4-BE49-F238E27FC236}">
                <a16:creationId xmlns:a16="http://schemas.microsoft.com/office/drawing/2014/main" id="{EF98420B-6D00-804A-8F90-BB7E999002F3}"/>
              </a:ext>
            </a:extLst>
          </p:cNvPr>
          <p:cNvSpPr>
            <a:spLocks noGrp="1"/>
          </p:cNvSpPr>
          <p:nvPr>
            <p:ph type="dt" sz="half" idx="10"/>
          </p:nvPr>
        </p:nvSpPr>
        <p:spPr>
          <a:xfrm>
            <a:off x="6553200" y="6248400"/>
            <a:ext cx="2209800" cy="365125"/>
          </a:xfrm>
        </p:spPr>
        <p:txBody>
          <a:bodyPr/>
          <a:lstStyle>
            <a:lvl1pPr>
              <a:defRPr/>
            </a:lvl1pPr>
          </a:lstStyle>
          <a:p>
            <a:fld id="{1D3B7138-34BA-9546-B4C6-A9D94480DD27}" type="datetimeFigureOut">
              <a:rPr lang="en-US" altLang="sk-SK"/>
              <a:pPr/>
              <a:t>2/17/22</a:t>
            </a:fld>
            <a:endParaRPr lang="en-US" altLang="sk-SK"/>
          </a:p>
        </p:txBody>
      </p:sp>
      <p:sp>
        <p:nvSpPr>
          <p:cNvPr id="8" name="Footer Placeholder 4">
            <a:extLst>
              <a:ext uri="{FF2B5EF4-FFF2-40B4-BE49-F238E27FC236}">
                <a16:creationId xmlns:a16="http://schemas.microsoft.com/office/drawing/2014/main" id="{6BAED458-258C-5C48-B3CE-2808CDEF3784}"/>
              </a:ext>
            </a:extLst>
          </p:cNvPr>
          <p:cNvSpPr>
            <a:spLocks noGrp="1"/>
          </p:cNvSpPr>
          <p:nvPr>
            <p:ph type="ftr" sz="quarter" idx="11"/>
          </p:nvPr>
        </p:nvSpPr>
        <p:spPr>
          <a:xfrm>
            <a:off x="457200" y="6248400"/>
            <a:ext cx="5573713" cy="365125"/>
          </a:xfrm>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BBB1B0B9-768C-844A-9057-EC2962B3E63F}"/>
              </a:ext>
            </a:extLst>
          </p:cNvPr>
          <p:cNvSpPr>
            <a:spLocks noGrp="1"/>
          </p:cNvSpPr>
          <p:nvPr>
            <p:ph type="sldNum" sz="quarter" idx="12"/>
          </p:nvPr>
        </p:nvSpPr>
        <p:spPr>
          <a:xfrm rot="5400000">
            <a:off x="5989638" y="144462"/>
            <a:ext cx="533400" cy="244475"/>
          </a:xfrm>
        </p:spPr>
        <p:txBody>
          <a:bodyPr/>
          <a:lstStyle>
            <a:lvl1pPr>
              <a:defRPr/>
            </a:lvl1pPr>
          </a:lstStyle>
          <a:p>
            <a:fld id="{58F56B6D-D41C-1147-8FFC-340669AC4FD9}" type="slidenum">
              <a:rPr lang="en-US" altLang="sk-SK"/>
              <a:pPr/>
              <a:t>‹#›</a:t>
            </a:fld>
            <a:endParaRPr lang="en-US" altLang="sk-SK"/>
          </a:p>
        </p:txBody>
      </p:sp>
    </p:spTree>
    <p:extLst>
      <p:ext uri="{BB962C8B-B14F-4D97-AF65-F5344CB8AC3E}">
        <p14:creationId xmlns:p14="http://schemas.microsoft.com/office/powerpoint/2010/main" val="418773988"/>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lang="sk-SK"/>
              <a:t>Click to edit Master title style</a:t>
            </a:r>
            <a:endParaRPr lang="en-US"/>
          </a:p>
        </p:txBody>
      </p:sp>
      <p:sp>
        <p:nvSpPr>
          <p:cNvPr id="8" name="Content Placeholder 7"/>
          <p:cNvSpPr>
            <a:spLocks noGrp="1"/>
          </p:cNvSpPr>
          <p:nvPr>
            <p:ph sz="quarter" idx="1"/>
          </p:nvPr>
        </p:nvSpPr>
        <p:spPr>
          <a:xfrm>
            <a:off x="612648" y="1600200"/>
            <a:ext cx="8153400" cy="4495800"/>
          </a:xfrm>
        </p:spPr>
        <p:txBody>
          <a:bodyPr/>
          <a:lstStyle/>
          <a:p>
            <a:pPr lvl="0"/>
            <a:r>
              <a:rPr lang="sk-SK"/>
              <a:t>Click to edit Master text styles</a:t>
            </a:r>
          </a:p>
          <a:p>
            <a:pPr lvl="1"/>
            <a:r>
              <a:rPr lang="sk-SK"/>
              <a:t>Second level</a:t>
            </a:r>
          </a:p>
          <a:p>
            <a:pPr lvl="2"/>
            <a:r>
              <a:rPr lang="sk-SK"/>
              <a:t>Third level</a:t>
            </a:r>
          </a:p>
          <a:p>
            <a:pPr lvl="3"/>
            <a:r>
              <a:rPr lang="sk-SK"/>
              <a:t>Fourth level</a:t>
            </a:r>
          </a:p>
          <a:p>
            <a:pPr lvl="4"/>
            <a:r>
              <a:rPr lang="sk-SK"/>
              <a:t>Fifth level</a:t>
            </a:r>
            <a:endParaRPr lang="en-US"/>
          </a:p>
        </p:txBody>
      </p:sp>
      <p:sp>
        <p:nvSpPr>
          <p:cNvPr id="4" name="Date Placeholder 13">
            <a:extLst>
              <a:ext uri="{FF2B5EF4-FFF2-40B4-BE49-F238E27FC236}">
                <a16:creationId xmlns:a16="http://schemas.microsoft.com/office/drawing/2014/main" id="{3A65F8C5-A11D-E54A-9A44-E65C755522E0}"/>
              </a:ext>
            </a:extLst>
          </p:cNvPr>
          <p:cNvSpPr>
            <a:spLocks noGrp="1"/>
          </p:cNvSpPr>
          <p:nvPr>
            <p:ph type="dt" sz="half" idx="10"/>
          </p:nvPr>
        </p:nvSpPr>
        <p:spPr/>
        <p:txBody>
          <a:bodyPr/>
          <a:lstStyle>
            <a:lvl1pPr>
              <a:defRPr/>
            </a:lvl1pPr>
          </a:lstStyle>
          <a:p>
            <a:fld id="{52BC6EB2-CC19-434C-AC4C-770ACEC9D870}" type="datetimeFigureOut">
              <a:rPr lang="en-US" altLang="sk-SK"/>
              <a:pPr/>
              <a:t>2/17/22</a:t>
            </a:fld>
            <a:endParaRPr lang="en-US" altLang="sk-SK"/>
          </a:p>
        </p:txBody>
      </p:sp>
      <p:sp>
        <p:nvSpPr>
          <p:cNvPr id="5" name="Footer Placeholder 2">
            <a:extLst>
              <a:ext uri="{FF2B5EF4-FFF2-40B4-BE49-F238E27FC236}">
                <a16:creationId xmlns:a16="http://schemas.microsoft.com/office/drawing/2014/main" id="{38B0C8A4-0593-DB45-A8F6-584632A4F340}"/>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22">
            <a:extLst>
              <a:ext uri="{FF2B5EF4-FFF2-40B4-BE49-F238E27FC236}">
                <a16:creationId xmlns:a16="http://schemas.microsoft.com/office/drawing/2014/main" id="{AA11809F-9EDA-3046-82A6-B23D67D2CC56}"/>
              </a:ext>
            </a:extLst>
          </p:cNvPr>
          <p:cNvSpPr>
            <a:spLocks noGrp="1"/>
          </p:cNvSpPr>
          <p:nvPr>
            <p:ph type="sldNum" sz="quarter" idx="12"/>
          </p:nvPr>
        </p:nvSpPr>
        <p:spPr/>
        <p:txBody>
          <a:bodyPr/>
          <a:lstStyle>
            <a:lvl1pPr>
              <a:defRPr/>
            </a:lvl1pPr>
          </a:lstStyle>
          <a:p>
            <a:fld id="{EAFA5D76-C95B-CC4C-BD2A-BCF56E698258}" type="slidenum">
              <a:rPr lang="en-US" altLang="sk-SK"/>
              <a:pPr/>
              <a:t>‹#›</a:t>
            </a:fld>
            <a:endParaRPr lang="en-US" altLang="sk-SK"/>
          </a:p>
        </p:txBody>
      </p:sp>
    </p:spTree>
    <p:extLst>
      <p:ext uri="{BB962C8B-B14F-4D97-AF65-F5344CB8AC3E}">
        <p14:creationId xmlns:p14="http://schemas.microsoft.com/office/powerpoint/2010/main" val="3919649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Rectangle 9">
            <a:extLst>
              <a:ext uri="{FF2B5EF4-FFF2-40B4-BE49-F238E27FC236}">
                <a16:creationId xmlns:a16="http://schemas.microsoft.com/office/drawing/2014/main" id="{9DF1518D-3A3B-4945-9408-7E2B3479D762}"/>
              </a:ext>
            </a:extLst>
          </p:cNvPr>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10">
            <a:extLst>
              <a:ext uri="{FF2B5EF4-FFF2-40B4-BE49-F238E27FC236}">
                <a16:creationId xmlns:a16="http://schemas.microsoft.com/office/drawing/2014/main" id="{6C27CBF5-686C-284C-A102-FDF79132E5E2}"/>
              </a:ext>
            </a:extLst>
          </p:cNvPr>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11">
            <a:extLst>
              <a:ext uri="{FF2B5EF4-FFF2-40B4-BE49-F238E27FC236}">
                <a16:creationId xmlns:a16="http://schemas.microsoft.com/office/drawing/2014/main" id="{2B83C6D8-CAC1-FE4A-B2BA-A2088001B3A4}"/>
              </a:ext>
            </a:extLst>
          </p:cNvPr>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Text Placeholder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sk-SK"/>
              <a:t>Click to edit Master text styles</a:t>
            </a: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sk-SK"/>
              <a:t>Click to edit Master title style</a:t>
            </a:r>
            <a:endParaRPr lang="en-US"/>
          </a:p>
        </p:txBody>
      </p:sp>
      <p:sp>
        <p:nvSpPr>
          <p:cNvPr id="7" name="Date Placeholder 11">
            <a:extLst>
              <a:ext uri="{FF2B5EF4-FFF2-40B4-BE49-F238E27FC236}">
                <a16:creationId xmlns:a16="http://schemas.microsoft.com/office/drawing/2014/main" id="{46C15C79-3A44-9648-A662-3EC0A61744CC}"/>
              </a:ext>
            </a:extLst>
          </p:cNvPr>
          <p:cNvSpPr>
            <a:spLocks noGrp="1"/>
          </p:cNvSpPr>
          <p:nvPr>
            <p:ph type="dt" sz="half" idx="10"/>
          </p:nvPr>
        </p:nvSpPr>
        <p:spPr/>
        <p:txBody>
          <a:bodyPr/>
          <a:lstStyle>
            <a:lvl1pPr>
              <a:defRPr/>
            </a:lvl1pPr>
          </a:lstStyle>
          <a:p>
            <a:fld id="{7C849926-DA0B-084E-A34F-758EE96991B9}" type="datetimeFigureOut">
              <a:rPr lang="en-US" altLang="sk-SK"/>
              <a:pPr/>
              <a:t>2/17/22</a:t>
            </a:fld>
            <a:endParaRPr lang="en-US" altLang="sk-SK"/>
          </a:p>
        </p:txBody>
      </p:sp>
      <p:sp>
        <p:nvSpPr>
          <p:cNvPr id="8" name="Slide Number Placeholder 12">
            <a:extLst>
              <a:ext uri="{FF2B5EF4-FFF2-40B4-BE49-F238E27FC236}">
                <a16:creationId xmlns:a16="http://schemas.microsoft.com/office/drawing/2014/main" id="{0669A993-9082-9640-AD20-E7FF741C475B}"/>
              </a:ext>
            </a:extLst>
          </p:cNvPr>
          <p:cNvSpPr>
            <a:spLocks noGrp="1"/>
          </p:cNvSpPr>
          <p:nvPr>
            <p:ph type="sldNum" sz="quarter" idx="11"/>
          </p:nvPr>
        </p:nvSpPr>
        <p:spPr>
          <a:xfrm>
            <a:off x="0" y="1752600"/>
            <a:ext cx="1295400" cy="701675"/>
          </a:xfrm>
        </p:spPr>
        <p:txBody>
          <a:bodyPr>
            <a:noAutofit/>
          </a:bodyPr>
          <a:lstStyle>
            <a:lvl1pPr>
              <a:defRPr sz="2400"/>
            </a:lvl1pPr>
          </a:lstStyle>
          <a:p>
            <a:fld id="{3FC0D202-4C43-664B-A167-22276E48D042}" type="slidenum">
              <a:rPr lang="en-US" altLang="sk-SK"/>
              <a:pPr/>
              <a:t>‹#›</a:t>
            </a:fld>
            <a:endParaRPr lang="en-US" altLang="sk-SK"/>
          </a:p>
        </p:txBody>
      </p:sp>
      <p:sp>
        <p:nvSpPr>
          <p:cNvPr id="9" name="Footer Placeholder 13">
            <a:extLst>
              <a:ext uri="{FF2B5EF4-FFF2-40B4-BE49-F238E27FC236}">
                <a16:creationId xmlns:a16="http://schemas.microsoft.com/office/drawing/2014/main" id="{4F5FC6E6-1F02-F64D-BEDF-F1EFAB782CB1}"/>
              </a:ext>
            </a:extLst>
          </p:cNvPr>
          <p:cNvSpPr>
            <a:spLocks noGrp="1"/>
          </p:cNvSpPr>
          <p:nvPr>
            <p:ph type="ftr"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1867307710"/>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t>Click to edit Master title style</a:t>
            </a:r>
            <a:endParaRPr lang="en-US"/>
          </a:p>
        </p:txBody>
      </p:sp>
      <p:sp>
        <p:nvSpPr>
          <p:cNvPr id="9" name="Content Placeholder 8"/>
          <p:cNvSpPr>
            <a:spLocks noGrp="1"/>
          </p:cNvSpPr>
          <p:nvPr>
            <p:ph sz="quarter" idx="1"/>
          </p:nvPr>
        </p:nvSpPr>
        <p:spPr>
          <a:xfrm>
            <a:off x="609600" y="1589567"/>
            <a:ext cx="3886200" cy="4572000"/>
          </a:xfrm>
        </p:spPr>
        <p:txBody>
          <a:bodyPr/>
          <a:lstStyle/>
          <a:p>
            <a:pPr lvl="0"/>
            <a:r>
              <a:rPr lang="sk-SK"/>
              <a:t>Click to edit Master text styles</a:t>
            </a:r>
          </a:p>
          <a:p>
            <a:pPr lvl="1"/>
            <a:r>
              <a:rPr lang="sk-SK"/>
              <a:t>Second level</a:t>
            </a:r>
          </a:p>
          <a:p>
            <a:pPr lvl="2"/>
            <a:r>
              <a:rPr lang="sk-SK"/>
              <a:t>Third level</a:t>
            </a:r>
          </a:p>
          <a:p>
            <a:pPr lvl="3"/>
            <a:r>
              <a:rPr lang="sk-SK"/>
              <a:t>Fourth level</a:t>
            </a:r>
          </a:p>
          <a:p>
            <a:pPr lvl="4"/>
            <a:r>
              <a:rPr lang="sk-SK"/>
              <a:t>Fifth level</a:t>
            </a:r>
            <a:endParaRPr lang="en-US"/>
          </a:p>
        </p:txBody>
      </p:sp>
      <p:sp>
        <p:nvSpPr>
          <p:cNvPr id="11" name="Content Placeholder 10"/>
          <p:cNvSpPr>
            <a:spLocks noGrp="1"/>
          </p:cNvSpPr>
          <p:nvPr>
            <p:ph sz="quarter" idx="2"/>
          </p:nvPr>
        </p:nvSpPr>
        <p:spPr>
          <a:xfrm>
            <a:off x="4844901" y="1589567"/>
            <a:ext cx="3886200" cy="4572000"/>
          </a:xfrm>
        </p:spPr>
        <p:txBody>
          <a:bodyPr/>
          <a:lstStyle/>
          <a:p>
            <a:pPr lvl="0"/>
            <a:r>
              <a:rPr lang="sk-SK"/>
              <a:t>Click to edit Master text styles</a:t>
            </a:r>
          </a:p>
          <a:p>
            <a:pPr lvl="1"/>
            <a:r>
              <a:rPr lang="sk-SK"/>
              <a:t>Second level</a:t>
            </a:r>
          </a:p>
          <a:p>
            <a:pPr lvl="2"/>
            <a:r>
              <a:rPr lang="sk-SK"/>
              <a:t>Third level</a:t>
            </a:r>
          </a:p>
          <a:p>
            <a:pPr lvl="3"/>
            <a:r>
              <a:rPr lang="sk-SK"/>
              <a:t>Fourth level</a:t>
            </a:r>
          </a:p>
          <a:p>
            <a:pPr lvl="4"/>
            <a:r>
              <a:rPr lang="sk-SK"/>
              <a:t>Fifth level</a:t>
            </a:r>
            <a:endParaRPr lang="en-US"/>
          </a:p>
        </p:txBody>
      </p:sp>
      <p:sp>
        <p:nvSpPr>
          <p:cNvPr id="5" name="Date Placeholder 7">
            <a:extLst>
              <a:ext uri="{FF2B5EF4-FFF2-40B4-BE49-F238E27FC236}">
                <a16:creationId xmlns:a16="http://schemas.microsoft.com/office/drawing/2014/main" id="{C4BE4B2D-B024-2B41-9013-C837FD99DA43}"/>
              </a:ext>
            </a:extLst>
          </p:cNvPr>
          <p:cNvSpPr>
            <a:spLocks noGrp="1"/>
          </p:cNvSpPr>
          <p:nvPr>
            <p:ph type="dt" sz="half" idx="10"/>
          </p:nvPr>
        </p:nvSpPr>
        <p:spPr/>
        <p:txBody>
          <a:bodyPr/>
          <a:lstStyle>
            <a:lvl1pPr>
              <a:defRPr/>
            </a:lvl1pPr>
          </a:lstStyle>
          <a:p>
            <a:fld id="{A4651F71-39B3-314F-B93E-3C91515C77C1}" type="datetimeFigureOut">
              <a:rPr lang="en-US" altLang="sk-SK"/>
              <a:pPr/>
              <a:t>2/17/22</a:t>
            </a:fld>
            <a:endParaRPr lang="en-US" altLang="sk-SK"/>
          </a:p>
        </p:txBody>
      </p:sp>
      <p:sp>
        <p:nvSpPr>
          <p:cNvPr id="6" name="Slide Number Placeholder 9">
            <a:extLst>
              <a:ext uri="{FF2B5EF4-FFF2-40B4-BE49-F238E27FC236}">
                <a16:creationId xmlns:a16="http://schemas.microsoft.com/office/drawing/2014/main" id="{638ECDB6-E0F0-B042-A46F-94B0E5B28D77}"/>
              </a:ext>
            </a:extLst>
          </p:cNvPr>
          <p:cNvSpPr>
            <a:spLocks noGrp="1"/>
          </p:cNvSpPr>
          <p:nvPr>
            <p:ph type="sldNum" sz="quarter" idx="11"/>
          </p:nvPr>
        </p:nvSpPr>
        <p:spPr/>
        <p:txBody>
          <a:bodyPr/>
          <a:lstStyle>
            <a:lvl1pPr>
              <a:defRPr/>
            </a:lvl1pPr>
          </a:lstStyle>
          <a:p>
            <a:fld id="{33827B82-6391-C243-B9BD-3F56ED353B42}" type="slidenum">
              <a:rPr lang="en-US" altLang="sk-SK"/>
              <a:pPr/>
              <a:t>‹#›</a:t>
            </a:fld>
            <a:endParaRPr lang="en-US" altLang="sk-SK"/>
          </a:p>
        </p:txBody>
      </p:sp>
      <p:sp>
        <p:nvSpPr>
          <p:cNvPr id="7" name="Footer Placeholder 11">
            <a:extLst>
              <a:ext uri="{FF2B5EF4-FFF2-40B4-BE49-F238E27FC236}">
                <a16:creationId xmlns:a16="http://schemas.microsoft.com/office/drawing/2014/main" id="{F6A8A0A4-81E6-9D4F-ACF5-67AEB947E2C8}"/>
              </a:ext>
            </a:extLst>
          </p:cNvPr>
          <p:cNvSpPr>
            <a:spLocks noGrp="1"/>
          </p:cNvSpPr>
          <p:nvPr>
            <p:ph type="ftr" sz="quarter" idx="12"/>
          </p:nvPr>
        </p:nvSpPr>
        <p:spPr/>
        <p:txBody>
          <a:bodyPr rtlCol="0"/>
          <a:lstStyle>
            <a:lvl1pPr>
              <a:defRPr/>
            </a:lvl1pPr>
          </a:lstStyle>
          <a:p>
            <a:pPr>
              <a:defRPr/>
            </a:pPr>
            <a:endParaRPr lang="en-US"/>
          </a:p>
        </p:txBody>
      </p:sp>
    </p:spTree>
    <p:extLst>
      <p:ext uri="{BB962C8B-B14F-4D97-AF65-F5344CB8AC3E}">
        <p14:creationId xmlns:p14="http://schemas.microsoft.com/office/powerpoint/2010/main" val="2078499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a:lvl1pPr>
          </a:lstStyle>
          <a:p>
            <a:r>
              <a:rPr lang="sk-SK"/>
              <a:t>Click to edit Master title style</a:t>
            </a:r>
            <a:endParaRPr lang="en-US"/>
          </a:p>
        </p:txBody>
      </p:sp>
      <p:sp>
        <p:nvSpPr>
          <p:cNvPr id="11" name="Content Placeholder 10"/>
          <p:cNvSpPr>
            <a:spLocks noGrp="1"/>
          </p:cNvSpPr>
          <p:nvPr>
            <p:ph sz="quarter" idx="2"/>
          </p:nvPr>
        </p:nvSpPr>
        <p:spPr>
          <a:xfrm>
            <a:off x="609600" y="2438400"/>
            <a:ext cx="3886200" cy="3581400"/>
          </a:xfrm>
        </p:spPr>
        <p:txBody>
          <a:bodyPr/>
          <a:lstStyle/>
          <a:p>
            <a:pPr lvl="0"/>
            <a:r>
              <a:rPr lang="sk-SK"/>
              <a:t>Click to edit Master text styles</a:t>
            </a:r>
          </a:p>
          <a:p>
            <a:pPr lvl="1"/>
            <a:r>
              <a:rPr lang="sk-SK"/>
              <a:t>Second level</a:t>
            </a:r>
          </a:p>
          <a:p>
            <a:pPr lvl="2"/>
            <a:r>
              <a:rPr lang="sk-SK"/>
              <a:t>Third level</a:t>
            </a:r>
          </a:p>
          <a:p>
            <a:pPr lvl="3"/>
            <a:r>
              <a:rPr lang="sk-SK"/>
              <a:t>Fourth level</a:t>
            </a:r>
          </a:p>
          <a:p>
            <a:pPr lvl="4"/>
            <a:r>
              <a:rPr lang="sk-SK"/>
              <a:t>Fifth level</a:t>
            </a:r>
            <a:endParaRPr lang="en-US"/>
          </a:p>
        </p:txBody>
      </p:sp>
      <p:sp>
        <p:nvSpPr>
          <p:cNvPr id="13" name="Content Placeholder 12"/>
          <p:cNvSpPr>
            <a:spLocks noGrp="1"/>
          </p:cNvSpPr>
          <p:nvPr>
            <p:ph sz="quarter" idx="4"/>
          </p:nvPr>
        </p:nvSpPr>
        <p:spPr>
          <a:xfrm>
            <a:off x="4800600" y="2438400"/>
            <a:ext cx="3886200" cy="3581400"/>
          </a:xfrm>
        </p:spPr>
        <p:txBody>
          <a:bodyPr/>
          <a:lstStyle/>
          <a:p>
            <a:pPr lvl="0"/>
            <a:r>
              <a:rPr lang="sk-SK"/>
              <a:t>Click to edit Master text styles</a:t>
            </a:r>
          </a:p>
          <a:p>
            <a:pPr lvl="1"/>
            <a:r>
              <a:rPr lang="sk-SK"/>
              <a:t>Second level</a:t>
            </a:r>
          </a:p>
          <a:p>
            <a:pPr lvl="2"/>
            <a:r>
              <a:rPr lang="sk-SK"/>
              <a:t>Third level</a:t>
            </a:r>
          </a:p>
          <a:p>
            <a:pPr lvl="3"/>
            <a:r>
              <a:rPr lang="sk-SK"/>
              <a:t>Fourth level</a:t>
            </a:r>
          </a:p>
          <a:p>
            <a:pPr lvl="4"/>
            <a:r>
              <a:rPr lang="sk-SK"/>
              <a:t>Fifth level</a:t>
            </a: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sk-SK"/>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sk-SK"/>
              <a:t>Click to edit Master text styles</a:t>
            </a:r>
          </a:p>
        </p:txBody>
      </p:sp>
      <p:sp>
        <p:nvSpPr>
          <p:cNvPr id="7" name="Date Placeholder 9">
            <a:extLst>
              <a:ext uri="{FF2B5EF4-FFF2-40B4-BE49-F238E27FC236}">
                <a16:creationId xmlns:a16="http://schemas.microsoft.com/office/drawing/2014/main" id="{12E39D01-498F-E540-A9F3-4E4060B98581}"/>
              </a:ext>
            </a:extLst>
          </p:cNvPr>
          <p:cNvSpPr>
            <a:spLocks noGrp="1"/>
          </p:cNvSpPr>
          <p:nvPr>
            <p:ph type="dt" sz="half" idx="10"/>
          </p:nvPr>
        </p:nvSpPr>
        <p:spPr/>
        <p:txBody>
          <a:bodyPr/>
          <a:lstStyle>
            <a:lvl1pPr>
              <a:defRPr/>
            </a:lvl1pPr>
          </a:lstStyle>
          <a:p>
            <a:fld id="{62FA2BAD-F91B-EE40-B4F3-BAC92FDE9DF1}" type="datetimeFigureOut">
              <a:rPr lang="en-US" altLang="sk-SK"/>
              <a:pPr/>
              <a:t>2/17/22</a:t>
            </a:fld>
            <a:endParaRPr lang="en-US" altLang="sk-SK"/>
          </a:p>
        </p:txBody>
      </p:sp>
      <p:sp>
        <p:nvSpPr>
          <p:cNvPr id="8" name="Slide Number Placeholder 11">
            <a:extLst>
              <a:ext uri="{FF2B5EF4-FFF2-40B4-BE49-F238E27FC236}">
                <a16:creationId xmlns:a16="http://schemas.microsoft.com/office/drawing/2014/main" id="{A20FEF67-03D1-D040-956C-2F1399D44674}"/>
              </a:ext>
            </a:extLst>
          </p:cNvPr>
          <p:cNvSpPr>
            <a:spLocks noGrp="1"/>
          </p:cNvSpPr>
          <p:nvPr>
            <p:ph type="sldNum" sz="quarter" idx="11"/>
          </p:nvPr>
        </p:nvSpPr>
        <p:spPr/>
        <p:txBody>
          <a:bodyPr/>
          <a:lstStyle>
            <a:lvl1pPr>
              <a:defRPr/>
            </a:lvl1pPr>
          </a:lstStyle>
          <a:p>
            <a:fld id="{FF3AFA4B-DADE-3849-B74C-F28C077999AA}" type="slidenum">
              <a:rPr lang="en-US" altLang="sk-SK"/>
              <a:pPr/>
              <a:t>‹#›</a:t>
            </a:fld>
            <a:endParaRPr lang="en-US" altLang="sk-SK"/>
          </a:p>
        </p:txBody>
      </p:sp>
      <p:sp>
        <p:nvSpPr>
          <p:cNvPr id="9" name="Footer Placeholder 13">
            <a:extLst>
              <a:ext uri="{FF2B5EF4-FFF2-40B4-BE49-F238E27FC236}">
                <a16:creationId xmlns:a16="http://schemas.microsoft.com/office/drawing/2014/main" id="{9BBDDF50-36CF-3E48-AFBF-432DC64B120A}"/>
              </a:ext>
            </a:extLst>
          </p:cNvPr>
          <p:cNvSpPr>
            <a:spLocks noGrp="1"/>
          </p:cNvSpPr>
          <p:nvPr>
            <p:ph type="ftr" sz="quarter" idx="12"/>
          </p:nvPr>
        </p:nvSpPr>
        <p:spPr/>
        <p:txBody>
          <a:bodyPr rtlCol="0"/>
          <a:lstStyle>
            <a:lvl1pPr>
              <a:defRPr/>
            </a:lvl1pPr>
          </a:lstStyle>
          <a:p>
            <a:pPr>
              <a:defRPr/>
            </a:pPr>
            <a:endParaRPr lang="en-US"/>
          </a:p>
        </p:txBody>
      </p:sp>
    </p:spTree>
    <p:extLst>
      <p:ext uri="{BB962C8B-B14F-4D97-AF65-F5344CB8AC3E}">
        <p14:creationId xmlns:p14="http://schemas.microsoft.com/office/powerpoint/2010/main" val="816319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t>Click to edit Master title style</a:t>
            </a:r>
            <a:endParaRPr lang="en-US"/>
          </a:p>
        </p:txBody>
      </p:sp>
      <p:sp>
        <p:nvSpPr>
          <p:cNvPr id="3" name="Date Placeholder 13">
            <a:extLst>
              <a:ext uri="{FF2B5EF4-FFF2-40B4-BE49-F238E27FC236}">
                <a16:creationId xmlns:a16="http://schemas.microsoft.com/office/drawing/2014/main" id="{DE90F194-1E18-8241-8689-61F5E14689CB}"/>
              </a:ext>
            </a:extLst>
          </p:cNvPr>
          <p:cNvSpPr>
            <a:spLocks noGrp="1"/>
          </p:cNvSpPr>
          <p:nvPr>
            <p:ph type="dt" sz="half" idx="10"/>
          </p:nvPr>
        </p:nvSpPr>
        <p:spPr/>
        <p:txBody>
          <a:bodyPr/>
          <a:lstStyle>
            <a:lvl1pPr>
              <a:defRPr/>
            </a:lvl1pPr>
          </a:lstStyle>
          <a:p>
            <a:fld id="{EAC2B845-B7D3-BE4A-9818-171893A2027E}" type="datetimeFigureOut">
              <a:rPr lang="en-US" altLang="sk-SK"/>
              <a:pPr/>
              <a:t>2/17/22</a:t>
            </a:fld>
            <a:endParaRPr lang="en-US" altLang="sk-SK"/>
          </a:p>
        </p:txBody>
      </p:sp>
      <p:sp>
        <p:nvSpPr>
          <p:cNvPr id="4" name="Footer Placeholder 2">
            <a:extLst>
              <a:ext uri="{FF2B5EF4-FFF2-40B4-BE49-F238E27FC236}">
                <a16:creationId xmlns:a16="http://schemas.microsoft.com/office/drawing/2014/main" id="{42A27ED2-F2C9-7B40-8A15-F403E5DEDE6E}"/>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22">
            <a:extLst>
              <a:ext uri="{FF2B5EF4-FFF2-40B4-BE49-F238E27FC236}">
                <a16:creationId xmlns:a16="http://schemas.microsoft.com/office/drawing/2014/main" id="{E922E75A-BFBA-2F46-905C-C02447A59F4A}"/>
              </a:ext>
            </a:extLst>
          </p:cNvPr>
          <p:cNvSpPr>
            <a:spLocks noGrp="1"/>
          </p:cNvSpPr>
          <p:nvPr>
            <p:ph type="sldNum" sz="quarter" idx="12"/>
          </p:nvPr>
        </p:nvSpPr>
        <p:spPr/>
        <p:txBody>
          <a:bodyPr/>
          <a:lstStyle>
            <a:lvl1pPr>
              <a:defRPr/>
            </a:lvl1pPr>
          </a:lstStyle>
          <a:p>
            <a:fld id="{5C34404B-5AE6-0942-A6F5-26C30B3908C4}" type="slidenum">
              <a:rPr lang="en-US" altLang="sk-SK"/>
              <a:pPr/>
              <a:t>‹#›</a:t>
            </a:fld>
            <a:endParaRPr lang="en-US" altLang="sk-SK"/>
          </a:p>
        </p:txBody>
      </p:sp>
    </p:spTree>
    <p:extLst>
      <p:ext uri="{BB962C8B-B14F-4D97-AF65-F5344CB8AC3E}">
        <p14:creationId xmlns:p14="http://schemas.microsoft.com/office/powerpoint/2010/main" val="12012473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4719545-0D04-664B-8BCB-AB10D95D2B6E}"/>
              </a:ext>
            </a:extLst>
          </p:cNvPr>
          <p:cNvSpPr>
            <a:spLocks noGrp="1"/>
          </p:cNvSpPr>
          <p:nvPr>
            <p:ph type="dt" sz="half" idx="10"/>
          </p:nvPr>
        </p:nvSpPr>
        <p:spPr/>
        <p:txBody>
          <a:bodyPr/>
          <a:lstStyle>
            <a:lvl1pPr>
              <a:defRPr/>
            </a:lvl1pPr>
          </a:lstStyle>
          <a:p>
            <a:fld id="{30073A6A-EE47-CA4B-9204-1CD7590F0E79}" type="datetimeFigureOut">
              <a:rPr lang="en-US" altLang="sk-SK"/>
              <a:pPr/>
              <a:t>2/17/22</a:t>
            </a:fld>
            <a:endParaRPr lang="en-US" altLang="sk-SK"/>
          </a:p>
        </p:txBody>
      </p:sp>
      <p:sp>
        <p:nvSpPr>
          <p:cNvPr id="3" name="Footer Placeholder 2">
            <a:extLst>
              <a:ext uri="{FF2B5EF4-FFF2-40B4-BE49-F238E27FC236}">
                <a16:creationId xmlns:a16="http://schemas.microsoft.com/office/drawing/2014/main" id="{E26DB276-9399-C04F-9566-2CAE2326E8CF}"/>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3">
            <a:extLst>
              <a:ext uri="{FF2B5EF4-FFF2-40B4-BE49-F238E27FC236}">
                <a16:creationId xmlns:a16="http://schemas.microsoft.com/office/drawing/2014/main" id="{F9B7AA48-6896-994F-A796-4AEBE885123F}"/>
              </a:ext>
            </a:extLst>
          </p:cNvPr>
          <p:cNvSpPr>
            <a:spLocks noGrp="1"/>
          </p:cNvSpPr>
          <p:nvPr>
            <p:ph type="sldNum" sz="quarter" idx="12"/>
          </p:nvPr>
        </p:nvSpPr>
        <p:spPr>
          <a:xfrm>
            <a:off x="0" y="6248400"/>
            <a:ext cx="533400" cy="381000"/>
          </a:xfrm>
        </p:spPr>
        <p:txBody>
          <a:bodyPr/>
          <a:lstStyle>
            <a:lvl1pPr>
              <a:defRPr>
                <a:solidFill>
                  <a:schemeClr val="tx2"/>
                </a:solidFill>
              </a:defRPr>
            </a:lvl1pPr>
          </a:lstStyle>
          <a:p>
            <a:fld id="{E47A169D-936F-884D-A139-9DB68943823F}" type="slidenum">
              <a:rPr lang="en-US" altLang="sk-SK"/>
              <a:pPr/>
              <a:t>‹#›</a:t>
            </a:fld>
            <a:endParaRPr lang="en-US" altLang="sk-SK"/>
          </a:p>
        </p:txBody>
      </p:sp>
    </p:spTree>
    <p:extLst>
      <p:ext uri="{BB962C8B-B14F-4D97-AF65-F5344CB8AC3E}">
        <p14:creationId xmlns:p14="http://schemas.microsoft.com/office/powerpoint/2010/main" val="13579739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lstStyle>
            <a:lvl1pPr algn="l">
              <a:buNone/>
              <a:defRPr sz="4400" b="0"/>
            </a:lvl1pPr>
          </a:lstStyle>
          <a:p>
            <a:r>
              <a:rPr lang="sk-SK"/>
              <a:t>Click to edit Master title style</a:t>
            </a:r>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sk-SK"/>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a:r>
              <a:rPr lang="sk-SK"/>
              <a:t>Click to edit Master text styles</a:t>
            </a:r>
          </a:p>
          <a:p>
            <a:pPr lvl="1"/>
            <a:r>
              <a:rPr lang="sk-SK"/>
              <a:t>Second level</a:t>
            </a:r>
          </a:p>
          <a:p>
            <a:pPr lvl="2"/>
            <a:r>
              <a:rPr lang="sk-SK"/>
              <a:t>Third level</a:t>
            </a:r>
          </a:p>
          <a:p>
            <a:pPr lvl="3"/>
            <a:r>
              <a:rPr lang="sk-SK"/>
              <a:t>Fourth level</a:t>
            </a:r>
          </a:p>
          <a:p>
            <a:pPr lvl="4"/>
            <a:r>
              <a:rPr lang="sk-SK"/>
              <a:t>Fifth level</a:t>
            </a:r>
            <a:endParaRPr lang="en-US"/>
          </a:p>
        </p:txBody>
      </p:sp>
      <p:sp>
        <p:nvSpPr>
          <p:cNvPr id="5" name="Date Placeholder 13">
            <a:extLst>
              <a:ext uri="{FF2B5EF4-FFF2-40B4-BE49-F238E27FC236}">
                <a16:creationId xmlns:a16="http://schemas.microsoft.com/office/drawing/2014/main" id="{46C73313-C3F7-1145-9324-3F5FA7B42E05}"/>
              </a:ext>
            </a:extLst>
          </p:cNvPr>
          <p:cNvSpPr>
            <a:spLocks noGrp="1"/>
          </p:cNvSpPr>
          <p:nvPr>
            <p:ph type="dt" sz="half" idx="10"/>
          </p:nvPr>
        </p:nvSpPr>
        <p:spPr/>
        <p:txBody>
          <a:bodyPr/>
          <a:lstStyle>
            <a:lvl1pPr>
              <a:defRPr/>
            </a:lvl1pPr>
          </a:lstStyle>
          <a:p>
            <a:fld id="{DD3330F9-F273-5F42-B8E9-D55B9C28CA53}" type="datetimeFigureOut">
              <a:rPr lang="en-US" altLang="sk-SK"/>
              <a:pPr/>
              <a:t>2/17/22</a:t>
            </a:fld>
            <a:endParaRPr lang="en-US" altLang="sk-SK"/>
          </a:p>
        </p:txBody>
      </p:sp>
      <p:sp>
        <p:nvSpPr>
          <p:cNvPr id="6" name="Footer Placeholder 2">
            <a:extLst>
              <a:ext uri="{FF2B5EF4-FFF2-40B4-BE49-F238E27FC236}">
                <a16:creationId xmlns:a16="http://schemas.microsoft.com/office/drawing/2014/main" id="{A797BD82-C0D4-1D4C-A1ED-9C1D7DF83EE2}"/>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22">
            <a:extLst>
              <a:ext uri="{FF2B5EF4-FFF2-40B4-BE49-F238E27FC236}">
                <a16:creationId xmlns:a16="http://schemas.microsoft.com/office/drawing/2014/main" id="{D9D31632-56CE-7446-B3E0-4192335AA00B}"/>
              </a:ext>
            </a:extLst>
          </p:cNvPr>
          <p:cNvSpPr>
            <a:spLocks noGrp="1"/>
          </p:cNvSpPr>
          <p:nvPr>
            <p:ph type="sldNum" sz="quarter" idx="12"/>
          </p:nvPr>
        </p:nvSpPr>
        <p:spPr/>
        <p:txBody>
          <a:bodyPr/>
          <a:lstStyle>
            <a:lvl1pPr>
              <a:defRPr/>
            </a:lvl1pPr>
          </a:lstStyle>
          <a:p>
            <a:fld id="{7C341309-AAF2-D449-BCD2-040A5729D456}" type="slidenum">
              <a:rPr lang="en-US" altLang="sk-SK"/>
              <a:pPr/>
              <a:t>‹#›</a:t>
            </a:fld>
            <a:endParaRPr lang="en-US" altLang="sk-SK"/>
          </a:p>
        </p:txBody>
      </p:sp>
    </p:spTree>
    <p:extLst>
      <p:ext uri="{BB962C8B-B14F-4D97-AF65-F5344CB8AC3E}">
        <p14:creationId xmlns:p14="http://schemas.microsoft.com/office/powerpoint/2010/main" val="3124563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 name="Rectangle 9">
            <a:extLst>
              <a:ext uri="{FF2B5EF4-FFF2-40B4-BE49-F238E27FC236}">
                <a16:creationId xmlns:a16="http://schemas.microsoft.com/office/drawing/2014/main" id="{4EED7236-4457-3546-A13D-E8999DE61B0B}"/>
              </a:ext>
            </a:extLst>
          </p:cNvPr>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10">
            <a:extLst>
              <a:ext uri="{FF2B5EF4-FFF2-40B4-BE49-F238E27FC236}">
                <a16:creationId xmlns:a16="http://schemas.microsoft.com/office/drawing/2014/main" id="{C178410C-6447-244B-AD87-4343923BBD34}"/>
              </a:ext>
            </a:extLst>
          </p:cNvPr>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11">
            <a:extLst>
              <a:ext uri="{FF2B5EF4-FFF2-40B4-BE49-F238E27FC236}">
                <a16:creationId xmlns:a16="http://schemas.microsoft.com/office/drawing/2014/main" id="{426A49C5-6D6D-5345-A987-8759981845B9}"/>
              </a:ext>
            </a:extLst>
          </p:cNvPr>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12">
            <a:extLst>
              <a:ext uri="{FF2B5EF4-FFF2-40B4-BE49-F238E27FC236}">
                <a16:creationId xmlns:a16="http://schemas.microsoft.com/office/drawing/2014/main" id="{A070897F-0DBD-1C44-86A4-C69D8481DD3F}"/>
              </a:ext>
            </a:extLst>
          </p:cNvPr>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sk-SK"/>
              <a:t>Click to edit Master text styles</a:t>
            </a:r>
          </a:p>
        </p:txBody>
      </p:sp>
      <p:sp>
        <p:nvSpPr>
          <p:cNvPr id="2" name="Title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sk-SK"/>
              <a:t>Click to edit Master title style</a:t>
            </a: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sk-SK" noProof="0"/>
              <a:t>Drag picture to placeholder or click icon to add</a:t>
            </a:r>
            <a:endParaRPr lang="en-US" noProof="0" dirty="0"/>
          </a:p>
        </p:txBody>
      </p:sp>
      <p:sp>
        <p:nvSpPr>
          <p:cNvPr id="9" name="Date Placeholder 11">
            <a:extLst>
              <a:ext uri="{FF2B5EF4-FFF2-40B4-BE49-F238E27FC236}">
                <a16:creationId xmlns:a16="http://schemas.microsoft.com/office/drawing/2014/main" id="{E5ADA99C-0A18-F64D-9FD1-8667F5937F02}"/>
              </a:ext>
            </a:extLst>
          </p:cNvPr>
          <p:cNvSpPr>
            <a:spLocks noGrp="1"/>
          </p:cNvSpPr>
          <p:nvPr>
            <p:ph type="dt" sz="half" idx="10"/>
          </p:nvPr>
        </p:nvSpPr>
        <p:spPr>
          <a:xfrm>
            <a:off x="6248400" y="6248400"/>
            <a:ext cx="2667000" cy="365125"/>
          </a:xfrm>
        </p:spPr>
        <p:txBody>
          <a:bodyPr/>
          <a:lstStyle>
            <a:lvl1pPr>
              <a:defRPr/>
            </a:lvl1pPr>
          </a:lstStyle>
          <a:p>
            <a:fld id="{4A06490D-F8A2-8742-80F1-12E3A3C65631}" type="datetimeFigureOut">
              <a:rPr lang="en-US" altLang="sk-SK"/>
              <a:pPr/>
              <a:t>2/17/22</a:t>
            </a:fld>
            <a:endParaRPr lang="en-US" altLang="sk-SK"/>
          </a:p>
        </p:txBody>
      </p:sp>
      <p:sp>
        <p:nvSpPr>
          <p:cNvPr id="10" name="Slide Number Placeholder 12">
            <a:extLst>
              <a:ext uri="{FF2B5EF4-FFF2-40B4-BE49-F238E27FC236}">
                <a16:creationId xmlns:a16="http://schemas.microsoft.com/office/drawing/2014/main" id="{A48FFAED-3485-7E44-9745-3246AE597A48}"/>
              </a:ext>
            </a:extLst>
          </p:cNvPr>
          <p:cNvSpPr>
            <a:spLocks noGrp="1"/>
          </p:cNvSpPr>
          <p:nvPr>
            <p:ph type="sldNum" sz="quarter" idx="11"/>
          </p:nvPr>
        </p:nvSpPr>
        <p:spPr>
          <a:xfrm>
            <a:off x="0" y="4667250"/>
            <a:ext cx="1447800" cy="663575"/>
          </a:xfrm>
        </p:spPr>
        <p:txBody>
          <a:bodyPr/>
          <a:lstStyle>
            <a:lvl1pPr>
              <a:defRPr sz="2800"/>
            </a:lvl1pPr>
          </a:lstStyle>
          <a:p>
            <a:fld id="{7E5EBEC1-94A0-6240-8223-CF7A70167A44}" type="slidenum">
              <a:rPr lang="en-US" altLang="sk-SK"/>
              <a:pPr/>
              <a:t>‹#›</a:t>
            </a:fld>
            <a:endParaRPr lang="en-US" altLang="sk-SK"/>
          </a:p>
        </p:txBody>
      </p:sp>
      <p:sp>
        <p:nvSpPr>
          <p:cNvPr id="11" name="Footer Placeholder 13">
            <a:extLst>
              <a:ext uri="{FF2B5EF4-FFF2-40B4-BE49-F238E27FC236}">
                <a16:creationId xmlns:a16="http://schemas.microsoft.com/office/drawing/2014/main" id="{CB1CFD28-DE95-5F4D-A9B6-EC8DD909794E}"/>
              </a:ext>
            </a:extLst>
          </p:cNvPr>
          <p:cNvSpPr>
            <a:spLocks noGrp="1"/>
          </p:cNvSpPr>
          <p:nvPr>
            <p:ph type="ftr" sz="quarter" idx="12"/>
          </p:nvPr>
        </p:nvSpPr>
        <p:spPr>
          <a:xfrm>
            <a:off x="1600200" y="6248400"/>
            <a:ext cx="4572000" cy="365125"/>
          </a:xfrm>
        </p:spPr>
        <p:txBody>
          <a:bodyPr rtlCol="0"/>
          <a:lstStyle>
            <a:lvl1pPr>
              <a:defRPr/>
            </a:lvl1pPr>
          </a:lstStyle>
          <a:p>
            <a:pPr>
              <a:defRPr/>
            </a:pPr>
            <a:endParaRPr lang="en-US"/>
          </a:p>
        </p:txBody>
      </p:sp>
    </p:spTree>
    <p:extLst>
      <p:ext uri="{BB962C8B-B14F-4D97-AF65-F5344CB8AC3E}">
        <p14:creationId xmlns:p14="http://schemas.microsoft.com/office/powerpoint/2010/main" val="1652042990"/>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21">
            <a:extLst>
              <a:ext uri="{FF2B5EF4-FFF2-40B4-BE49-F238E27FC236}">
                <a16:creationId xmlns:a16="http://schemas.microsoft.com/office/drawing/2014/main" id="{C43389C4-BF47-8A48-BDC0-0CFBE1D2C295}"/>
              </a:ext>
            </a:extLst>
          </p:cNvPr>
          <p:cNvSpPr>
            <a:spLocks noGrp="1"/>
          </p:cNvSpPr>
          <p:nvPr>
            <p:ph type="title"/>
          </p:nvPr>
        </p:nvSpPr>
        <p:spPr bwMode="auto">
          <a:xfrm>
            <a:off x="609600" y="228600"/>
            <a:ext cx="8153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sk-SK" altLang="sk-SK"/>
              <a:t>Click to edit Master title style</a:t>
            </a:r>
            <a:endParaRPr lang="en-US" altLang="sk-SK"/>
          </a:p>
        </p:txBody>
      </p:sp>
      <p:sp>
        <p:nvSpPr>
          <p:cNvPr id="1027" name="Text Placeholder 12">
            <a:extLst>
              <a:ext uri="{FF2B5EF4-FFF2-40B4-BE49-F238E27FC236}">
                <a16:creationId xmlns:a16="http://schemas.microsoft.com/office/drawing/2014/main" id="{29B747A9-C05E-4D44-BD6B-430236AC28AD}"/>
              </a:ext>
            </a:extLst>
          </p:cNvPr>
          <p:cNvSpPr>
            <a:spLocks noGrp="1"/>
          </p:cNvSpPr>
          <p:nvPr>
            <p:ph type="body" idx="1"/>
          </p:nvPr>
        </p:nvSpPr>
        <p:spPr bwMode="auto">
          <a:xfrm>
            <a:off x="612775" y="1600200"/>
            <a:ext cx="8153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k-SK" altLang="sk-SK"/>
              <a:t>Click to edit Master text styles</a:t>
            </a:r>
          </a:p>
          <a:p>
            <a:pPr lvl="1"/>
            <a:r>
              <a:rPr lang="sk-SK" altLang="sk-SK"/>
              <a:t>Second level</a:t>
            </a:r>
          </a:p>
          <a:p>
            <a:pPr lvl="2"/>
            <a:r>
              <a:rPr lang="sk-SK" altLang="sk-SK"/>
              <a:t>Third level</a:t>
            </a:r>
          </a:p>
          <a:p>
            <a:pPr lvl="3"/>
            <a:r>
              <a:rPr lang="sk-SK" altLang="sk-SK"/>
              <a:t>Fourth level</a:t>
            </a:r>
          </a:p>
          <a:p>
            <a:pPr lvl="4"/>
            <a:r>
              <a:rPr lang="sk-SK" altLang="sk-SK"/>
              <a:t>Fifth level</a:t>
            </a:r>
            <a:endParaRPr lang="en-US" altLang="sk-SK"/>
          </a:p>
        </p:txBody>
      </p:sp>
      <p:sp>
        <p:nvSpPr>
          <p:cNvPr id="14" name="Date Placeholder 13">
            <a:extLst>
              <a:ext uri="{FF2B5EF4-FFF2-40B4-BE49-F238E27FC236}">
                <a16:creationId xmlns:a16="http://schemas.microsoft.com/office/drawing/2014/main" id="{790F201C-CEBB-9842-A861-1EBC80CD22CE}"/>
              </a:ext>
            </a:extLst>
          </p:cNvPr>
          <p:cNvSpPr>
            <a:spLocks noGrp="1"/>
          </p:cNvSpPr>
          <p:nvPr>
            <p:ph type="dt" sz="half" idx="2"/>
          </p:nvPr>
        </p:nvSpPr>
        <p:spPr>
          <a:xfrm>
            <a:off x="6096000" y="6248400"/>
            <a:ext cx="2667000" cy="365125"/>
          </a:xfrm>
          <a:prstGeom prst="rect">
            <a:avLst/>
          </a:prstGeom>
        </p:spPr>
        <p:txBody>
          <a:bodyPr vert="horz" wrap="square" lIns="91440" tIns="45720" rIns="91440" bIns="45720" numCol="1" anchor="ctr" anchorCtr="0" compatLnSpc="1">
            <a:prstTxWarp prst="textNoShape">
              <a:avLst/>
            </a:prstTxWarp>
          </a:bodyPr>
          <a:lstStyle>
            <a:lvl1pPr>
              <a:defRPr sz="1400">
                <a:solidFill>
                  <a:schemeClr val="tx2"/>
                </a:solidFill>
              </a:defRPr>
            </a:lvl1pPr>
          </a:lstStyle>
          <a:p>
            <a:fld id="{797B368F-3CAB-2448-BC03-1214C17B10E5}" type="datetimeFigureOut">
              <a:rPr lang="en-US" altLang="sk-SK"/>
              <a:pPr/>
              <a:t>2/17/22</a:t>
            </a:fld>
            <a:endParaRPr lang="en-US" altLang="sk-SK"/>
          </a:p>
        </p:txBody>
      </p:sp>
      <p:sp>
        <p:nvSpPr>
          <p:cNvPr id="3" name="Footer Placeholder 2">
            <a:extLst>
              <a:ext uri="{FF2B5EF4-FFF2-40B4-BE49-F238E27FC236}">
                <a16:creationId xmlns:a16="http://schemas.microsoft.com/office/drawing/2014/main" id="{0A3AFC6C-EAE1-8944-92A6-5BC82C678986}"/>
              </a:ext>
            </a:extLst>
          </p:cNvPr>
          <p:cNvSpPr>
            <a:spLocks noGrp="1"/>
          </p:cNvSpPr>
          <p:nvPr>
            <p:ph type="ftr" sz="quarter" idx="3"/>
          </p:nvPr>
        </p:nvSpPr>
        <p:spPr>
          <a:xfrm>
            <a:off x="609600" y="6248400"/>
            <a:ext cx="5421313" cy="365125"/>
          </a:xfrm>
          <a:prstGeom prst="rect">
            <a:avLst/>
          </a:prstGeom>
        </p:spPr>
        <p:txBody>
          <a:bodyPr vert="horz" anchor="ctr"/>
          <a:lstStyle>
            <a:lvl1pPr algn="r" eaLnBrk="1" fontAlgn="auto" latinLnBrk="0" hangingPunct="1">
              <a:spcBef>
                <a:spcPts val="0"/>
              </a:spcBef>
              <a:spcAft>
                <a:spcPts val="0"/>
              </a:spcAft>
              <a:defRPr kumimoji="0" sz="1400">
                <a:solidFill>
                  <a:schemeClr val="tx2"/>
                </a:solidFill>
                <a:latin typeface="+mn-lt"/>
                <a:ea typeface="+mn-ea"/>
                <a:cs typeface="+mn-cs"/>
              </a:defRPr>
            </a:lvl1pPr>
          </a:lstStyle>
          <a:p>
            <a:pPr>
              <a:defRPr/>
            </a:pPr>
            <a:endParaRPr lang="en-US"/>
          </a:p>
        </p:txBody>
      </p:sp>
      <p:sp>
        <p:nvSpPr>
          <p:cNvPr id="7" name="Rectangle 6">
            <a:extLst>
              <a:ext uri="{FF2B5EF4-FFF2-40B4-BE49-F238E27FC236}">
                <a16:creationId xmlns:a16="http://schemas.microsoft.com/office/drawing/2014/main" id="{C9302012-397A-FF4A-8AEE-C6DF88F35297}"/>
              </a:ext>
            </a:extLst>
          </p:cNvPr>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a:extLst>
              <a:ext uri="{FF2B5EF4-FFF2-40B4-BE49-F238E27FC236}">
                <a16:creationId xmlns:a16="http://schemas.microsoft.com/office/drawing/2014/main" id="{CA019043-83A7-794C-B4DF-DDD16D05AFAD}"/>
              </a:ext>
            </a:extLst>
          </p:cNvPr>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8">
            <a:extLst>
              <a:ext uri="{FF2B5EF4-FFF2-40B4-BE49-F238E27FC236}">
                <a16:creationId xmlns:a16="http://schemas.microsoft.com/office/drawing/2014/main" id="{5525241F-F389-B04F-87D4-23994EA8AF48}"/>
              </a:ext>
            </a:extLst>
          </p:cNvPr>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Slide Number Placeholder 22">
            <a:extLst>
              <a:ext uri="{FF2B5EF4-FFF2-40B4-BE49-F238E27FC236}">
                <a16:creationId xmlns:a16="http://schemas.microsoft.com/office/drawing/2014/main" id="{0240D485-8DB1-424E-B234-AC340FAE9E82}"/>
              </a:ext>
            </a:extLst>
          </p:cNvPr>
          <p:cNvSpPr>
            <a:spLocks noGrp="1"/>
          </p:cNvSpPr>
          <p:nvPr>
            <p:ph type="sldNum" sz="quarter" idx="4"/>
          </p:nvPr>
        </p:nvSpPr>
        <p:spPr>
          <a:xfrm>
            <a:off x="0" y="1271588"/>
            <a:ext cx="533400" cy="244475"/>
          </a:xfrm>
          <a:prstGeom prst="rect">
            <a:avLst/>
          </a:prstGeom>
        </p:spPr>
        <p:txBody>
          <a:bodyPr vert="horz" wrap="square" lIns="91440" tIns="45720" rIns="91440" bIns="45720" numCol="1" anchor="ctr" anchorCtr="0" compatLnSpc="1">
            <a:prstTxWarp prst="textNoShape">
              <a:avLst/>
            </a:prstTxWarp>
            <a:normAutofit/>
          </a:bodyPr>
          <a:lstStyle>
            <a:lvl1pPr algn="ctr">
              <a:defRPr sz="1400" b="1">
                <a:solidFill>
                  <a:srgbClr val="FFFFFF"/>
                </a:solidFill>
              </a:defRPr>
            </a:lvl1pPr>
          </a:lstStyle>
          <a:p>
            <a:fld id="{450A6ABC-0A49-5742-9093-D658CD699082}" type="slidenum">
              <a:rPr lang="en-US" altLang="sk-SK"/>
              <a:pPr/>
              <a:t>‹#›</a:t>
            </a:fld>
            <a:endParaRPr lang="en-US" altLang="sk-SK"/>
          </a:p>
        </p:txBody>
      </p:sp>
    </p:spTree>
  </p:cSld>
  <p:clrMap bg1="lt1" tx1="dk1" bg2="lt2" tx2="dk2" accent1="accent1" accent2="accent2" accent3="accent3" accent4="accent4" accent5="accent5" accent6="accent6" hlink="hlink" folHlink="folHlink"/>
  <p:sldLayoutIdLst>
    <p:sldLayoutId id="2147483737" r:id="rId1"/>
    <p:sldLayoutId id="2147483733" r:id="rId2"/>
    <p:sldLayoutId id="2147483738" r:id="rId3"/>
    <p:sldLayoutId id="2147483739" r:id="rId4"/>
    <p:sldLayoutId id="2147483740" r:id="rId5"/>
    <p:sldLayoutId id="2147483734" r:id="rId6"/>
    <p:sldLayoutId id="2147483741" r:id="rId7"/>
    <p:sldLayoutId id="2147483735" r:id="rId8"/>
    <p:sldLayoutId id="2147483742" r:id="rId9"/>
    <p:sldLayoutId id="2147483736" r:id="rId10"/>
    <p:sldLayoutId id="2147483743" r:id="rId11"/>
  </p:sldLayoutIdLst>
  <p:txStyles>
    <p:titleStyle>
      <a:lvl1pPr algn="l" rtl="0" eaLnBrk="0" fontAlgn="base" hangingPunct="0">
        <a:spcBef>
          <a:spcPct val="0"/>
        </a:spcBef>
        <a:spcAft>
          <a:spcPct val="0"/>
        </a:spcAft>
        <a:defRPr sz="4400" kern="1200">
          <a:solidFill>
            <a:schemeClr val="tx2"/>
          </a:solidFill>
          <a:latin typeface="+mj-lt"/>
          <a:ea typeface="ＭＳ Ｐゴシック" charset="0"/>
          <a:cs typeface="ＭＳ Ｐゴシック" charset="0"/>
        </a:defRPr>
      </a:lvl1pPr>
      <a:lvl2pPr algn="l" rtl="0" eaLnBrk="0" fontAlgn="base" hangingPunct="0">
        <a:spcBef>
          <a:spcPct val="0"/>
        </a:spcBef>
        <a:spcAft>
          <a:spcPct val="0"/>
        </a:spcAft>
        <a:defRPr sz="4400">
          <a:solidFill>
            <a:schemeClr val="tx2"/>
          </a:solidFill>
          <a:latin typeface="Tw Cen MT" charset="0"/>
          <a:ea typeface="ＭＳ Ｐゴシック" charset="0"/>
          <a:cs typeface="ＭＳ Ｐゴシック" charset="0"/>
        </a:defRPr>
      </a:lvl2pPr>
      <a:lvl3pPr algn="l" rtl="0" eaLnBrk="0" fontAlgn="base" hangingPunct="0">
        <a:spcBef>
          <a:spcPct val="0"/>
        </a:spcBef>
        <a:spcAft>
          <a:spcPct val="0"/>
        </a:spcAft>
        <a:defRPr sz="4400">
          <a:solidFill>
            <a:schemeClr val="tx2"/>
          </a:solidFill>
          <a:latin typeface="Tw Cen MT" charset="0"/>
          <a:ea typeface="ＭＳ Ｐゴシック" charset="0"/>
          <a:cs typeface="ＭＳ Ｐゴシック" charset="0"/>
        </a:defRPr>
      </a:lvl3pPr>
      <a:lvl4pPr algn="l" rtl="0" eaLnBrk="0" fontAlgn="base" hangingPunct="0">
        <a:spcBef>
          <a:spcPct val="0"/>
        </a:spcBef>
        <a:spcAft>
          <a:spcPct val="0"/>
        </a:spcAft>
        <a:defRPr sz="4400">
          <a:solidFill>
            <a:schemeClr val="tx2"/>
          </a:solidFill>
          <a:latin typeface="Tw Cen MT" charset="0"/>
          <a:ea typeface="ＭＳ Ｐゴシック" charset="0"/>
          <a:cs typeface="ＭＳ Ｐゴシック" charset="0"/>
        </a:defRPr>
      </a:lvl4pPr>
      <a:lvl5pPr algn="l" rtl="0" eaLnBrk="0" fontAlgn="base" hangingPunct="0">
        <a:spcBef>
          <a:spcPct val="0"/>
        </a:spcBef>
        <a:spcAft>
          <a:spcPct val="0"/>
        </a:spcAft>
        <a:defRPr sz="4400">
          <a:solidFill>
            <a:schemeClr val="tx2"/>
          </a:solidFill>
          <a:latin typeface="Tw Cen MT" charset="0"/>
          <a:ea typeface="ＭＳ Ｐゴシック" charset="0"/>
          <a:cs typeface="ＭＳ Ｐゴシック" charset="0"/>
        </a:defRPr>
      </a:lvl5pPr>
      <a:lvl6pPr marL="457200" algn="l" rtl="0" fontAlgn="base">
        <a:spcBef>
          <a:spcPct val="0"/>
        </a:spcBef>
        <a:spcAft>
          <a:spcPct val="0"/>
        </a:spcAft>
        <a:defRPr sz="4400">
          <a:solidFill>
            <a:schemeClr val="tx2"/>
          </a:solidFill>
          <a:latin typeface="Tw Cen MT" charset="0"/>
          <a:ea typeface="ＭＳ Ｐゴシック" charset="0"/>
          <a:cs typeface="ＭＳ Ｐゴシック" charset="0"/>
        </a:defRPr>
      </a:lvl6pPr>
      <a:lvl7pPr marL="914400" algn="l" rtl="0" fontAlgn="base">
        <a:spcBef>
          <a:spcPct val="0"/>
        </a:spcBef>
        <a:spcAft>
          <a:spcPct val="0"/>
        </a:spcAft>
        <a:defRPr sz="4400">
          <a:solidFill>
            <a:schemeClr val="tx2"/>
          </a:solidFill>
          <a:latin typeface="Tw Cen MT" charset="0"/>
          <a:ea typeface="ＭＳ Ｐゴシック" charset="0"/>
          <a:cs typeface="ＭＳ Ｐゴシック" charset="0"/>
        </a:defRPr>
      </a:lvl7pPr>
      <a:lvl8pPr marL="1371600" algn="l" rtl="0" fontAlgn="base">
        <a:spcBef>
          <a:spcPct val="0"/>
        </a:spcBef>
        <a:spcAft>
          <a:spcPct val="0"/>
        </a:spcAft>
        <a:defRPr sz="4400">
          <a:solidFill>
            <a:schemeClr val="tx2"/>
          </a:solidFill>
          <a:latin typeface="Tw Cen MT" charset="0"/>
          <a:ea typeface="ＭＳ Ｐゴシック" charset="0"/>
          <a:cs typeface="ＭＳ Ｐゴシック" charset="0"/>
        </a:defRPr>
      </a:lvl8pPr>
      <a:lvl9pPr marL="1828800" algn="l" rtl="0" fontAlgn="base">
        <a:spcBef>
          <a:spcPct val="0"/>
        </a:spcBef>
        <a:spcAft>
          <a:spcPct val="0"/>
        </a:spcAft>
        <a:defRPr sz="4400">
          <a:solidFill>
            <a:schemeClr val="tx2"/>
          </a:solidFill>
          <a:latin typeface="Tw Cen MT" charset="0"/>
          <a:ea typeface="ＭＳ Ｐゴシック" charset="0"/>
          <a:cs typeface="ＭＳ Ｐゴシック" charset="0"/>
        </a:defRPr>
      </a:lvl9pPr>
    </p:titleStyle>
    <p:bodyStyle>
      <a:lvl1pPr marL="319088" indent="-319088" algn="l" rtl="0" eaLnBrk="0" fontAlgn="base" hangingPunct="0">
        <a:spcBef>
          <a:spcPts val="700"/>
        </a:spcBef>
        <a:spcAft>
          <a:spcPct val="0"/>
        </a:spcAft>
        <a:buClr>
          <a:schemeClr val="accent2"/>
        </a:buClr>
        <a:buSzPct val="60000"/>
        <a:buFont typeface="Wingdings" pitchFamily="2" charset="2"/>
        <a:buChar char=""/>
        <a:defRPr sz="2900" kern="1200">
          <a:solidFill>
            <a:schemeClr val="tx1"/>
          </a:solidFill>
          <a:latin typeface="+mn-lt"/>
          <a:ea typeface="ＭＳ Ｐゴシック" charset="0"/>
          <a:cs typeface="ＭＳ Ｐゴシック" charset="0"/>
        </a:defRPr>
      </a:lvl1pPr>
      <a:lvl2pPr marL="639763" indent="-273050" algn="l" rtl="0" eaLnBrk="0" fontAlgn="base" hangingPunct="0">
        <a:spcBef>
          <a:spcPts val="550"/>
        </a:spcBef>
        <a:spcAft>
          <a:spcPct val="0"/>
        </a:spcAft>
        <a:buClr>
          <a:schemeClr val="accent1"/>
        </a:buClr>
        <a:buSzPct val="70000"/>
        <a:buFont typeface="Wingdings 2" pitchFamily="2" charset="2"/>
        <a:buChar char=""/>
        <a:defRPr sz="2600" kern="1200">
          <a:solidFill>
            <a:schemeClr val="tx1"/>
          </a:solidFill>
          <a:latin typeface="+mn-lt"/>
          <a:ea typeface="ＭＳ Ｐゴシック" charset="0"/>
          <a:cs typeface="+mn-cs"/>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sz="2300" kern="1200">
          <a:solidFill>
            <a:schemeClr val="tx1"/>
          </a:solidFill>
          <a:latin typeface="+mn-lt"/>
          <a:ea typeface="ＭＳ Ｐゴシック" charset="0"/>
          <a:cs typeface="+mn-cs"/>
        </a:defRPr>
      </a:lvl3pPr>
      <a:lvl4pPr marL="1371600" indent="-228600" algn="l" rtl="0" eaLnBrk="0" fontAlgn="base" hangingPunct="0">
        <a:spcBef>
          <a:spcPts val="400"/>
        </a:spcBef>
        <a:spcAft>
          <a:spcPct val="0"/>
        </a:spcAft>
        <a:buClr>
          <a:srgbClr val="A5AB81"/>
        </a:buClr>
        <a:buSzPct val="75000"/>
        <a:buFont typeface="Wingdings" pitchFamily="2" charset="2"/>
        <a:buChar char=""/>
        <a:defRPr sz="2000" kern="1200">
          <a:solidFill>
            <a:schemeClr val="tx1"/>
          </a:solidFill>
          <a:latin typeface="+mn-lt"/>
          <a:ea typeface="ＭＳ Ｐゴシック" charset="0"/>
          <a:cs typeface="+mn-cs"/>
        </a:defRPr>
      </a:lvl4pPr>
      <a:lvl5pPr marL="1828800" indent="-228600" algn="l" rtl="0" eaLnBrk="0" fontAlgn="base" hangingPunct="0">
        <a:spcBef>
          <a:spcPts val="400"/>
        </a:spcBef>
        <a:spcAft>
          <a:spcPct val="0"/>
        </a:spcAft>
        <a:buClr>
          <a:srgbClr val="D8B25C"/>
        </a:buClr>
        <a:buSzPct val="65000"/>
        <a:buFont typeface="Wingdings" pitchFamily="2" charset="2"/>
        <a:buChar char=""/>
        <a:defRPr sz="2000" kern="1200">
          <a:solidFill>
            <a:schemeClr val="tx1"/>
          </a:solidFill>
          <a:latin typeface="+mn-lt"/>
          <a:ea typeface="ＭＳ Ｐゴシック" charset="0"/>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89D40-AFE2-A447-B94E-7B924CD2B616}"/>
              </a:ext>
            </a:extLst>
          </p:cNvPr>
          <p:cNvSpPr>
            <a:spLocks noGrp="1"/>
          </p:cNvSpPr>
          <p:nvPr>
            <p:ph type="ctrTitle"/>
          </p:nvPr>
        </p:nvSpPr>
        <p:spPr>
          <a:xfrm>
            <a:off x="417513" y="3878263"/>
            <a:ext cx="8421687" cy="1828800"/>
          </a:xfrm>
        </p:spPr>
        <p:txBody>
          <a:bodyPr>
            <a:normAutofit/>
          </a:bodyPr>
          <a:lstStyle/>
          <a:p>
            <a:pPr eaLnBrk="1" hangingPunct="1"/>
            <a:r>
              <a:rPr lang="sk-SK" altLang="sk-SK" sz="3200" b="1" cap="none">
                <a:latin typeface="Cambria" panose="02040503050406030204" pitchFamily="18" charset="0"/>
                <a:ea typeface="ＭＳ Ｐゴシック" panose="020B0600070205080204" pitchFamily="34" charset="-128"/>
              </a:rPr>
              <a:t>Kristus v posolstve štyroch evanjelií</a:t>
            </a:r>
            <a:r>
              <a:rPr lang="cs-CZ" altLang="sk-SK" sz="3200" b="1" cap="none">
                <a:latin typeface="Cambria" panose="02040503050406030204" pitchFamily="18" charset="0"/>
                <a:ea typeface="ＭＳ Ｐゴシック" panose="020B0600070205080204" pitchFamily="34" charset="-128"/>
              </a:rPr>
              <a:t> </a:t>
            </a:r>
            <a:endParaRPr lang="en-US" altLang="sk-SK" sz="3200" b="1" cap="none">
              <a:latin typeface="Cambria" panose="02040503050406030204" pitchFamily="18" charset="0"/>
              <a:ea typeface="ＭＳ Ｐゴシック" panose="020B0600070205080204" pitchFamily="34" charset="-128"/>
            </a:endParaRPr>
          </a:p>
        </p:txBody>
      </p:sp>
      <p:sp>
        <p:nvSpPr>
          <p:cNvPr id="10242" name="Subtitle 2">
            <a:extLst>
              <a:ext uri="{FF2B5EF4-FFF2-40B4-BE49-F238E27FC236}">
                <a16:creationId xmlns:a16="http://schemas.microsoft.com/office/drawing/2014/main" id="{D2D3A2DE-018F-5A46-8C87-D9F647A26CD8}"/>
              </a:ext>
            </a:extLst>
          </p:cNvPr>
          <p:cNvSpPr>
            <a:spLocks noGrp="1"/>
          </p:cNvSpPr>
          <p:nvPr>
            <p:ph type="subTitle" idx="1"/>
          </p:nvPr>
        </p:nvSpPr>
        <p:spPr>
          <a:xfrm>
            <a:off x="3267075" y="6049963"/>
            <a:ext cx="5800725" cy="685800"/>
          </a:xfrm>
        </p:spPr>
        <p:txBody>
          <a:bodyPr/>
          <a:lstStyle/>
          <a:p>
            <a:pPr eaLnBrk="1" hangingPunct="1">
              <a:lnSpc>
                <a:spcPct val="90000"/>
              </a:lnSpc>
            </a:pPr>
            <a:r>
              <a:rPr lang="en-US" altLang="sk-SK" sz="4000" b="1">
                <a:latin typeface="Cambria" panose="02040503050406030204" pitchFamily="18" charset="0"/>
                <a:ea typeface="ＭＳ Ｐゴシック" panose="020B0600070205080204" pitchFamily="34" charset="-128"/>
              </a:rPr>
              <a:t>Diecézna škola viery </a:t>
            </a:r>
          </a:p>
        </p:txBody>
      </p:sp>
      <p:pic>
        <p:nvPicPr>
          <p:cNvPr id="13315" name="Picture 3" descr="TheFourEvnagelist.jpg">
            <a:extLst>
              <a:ext uri="{FF2B5EF4-FFF2-40B4-BE49-F238E27FC236}">
                <a16:creationId xmlns:a16="http://schemas.microsoft.com/office/drawing/2014/main" id="{6D15D913-A5EB-7C42-8533-67E4D412F7B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17513" y="342900"/>
            <a:ext cx="8128000" cy="456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6" name="Subtitle 2">
            <a:extLst>
              <a:ext uri="{FF2B5EF4-FFF2-40B4-BE49-F238E27FC236}">
                <a16:creationId xmlns:a16="http://schemas.microsoft.com/office/drawing/2014/main" id="{72B29081-7DC5-A241-B7FC-958D4A2954A8}"/>
              </a:ext>
            </a:extLst>
          </p:cNvPr>
          <p:cNvSpPr txBox="1">
            <a:spLocks/>
          </p:cNvSpPr>
          <p:nvPr/>
        </p:nvSpPr>
        <p:spPr bwMode="auto">
          <a:xfrm>
            <a:off x="90488" y="6049963"/>
            <a:ext cx="2103437"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Tw Cen MT" panose="020B0602020104020603" pitchFamily="34" charset="0"/>
                <a:ea typeface="ＭＳ Ｐゴシック" panose="020B0600070205080204" pitchFamily="34" charset="-128"/>
              </a:defRPr>
            </a:lvl1pPr>
            <a:lvl2pPr marL="742950" indent="-285750" eaLnBrk="0" hangingPunct="0">
              <a:defRPr sz="2400">
                <a:solidFill>
                  <a:schemeClr val="tx1"/>
                </a:solidFill>
                <a:latin typeface="Tw Cen MT" panose="020B0602020104020603" pitchFamily="34" charset="0"/>
                <a:ea typeface="ＭＳ Ｐゴシック" panose="020B0600070205080204" pitchFamily="34" charset="-128"/>
              </a:defRPr>
            </a:lvl2pPr>
            <a:lvl3pPr marL="1143000" indent="-228600" eaLnBrk="0" hangingPunct="0">
              <a:defRPr sz="2400">
                <a:solidFill>
                  <a:schemeClr val="tx1"/>
                </a:solidFill>
                <a:latin typeface="Tw Cen MT" panose="020B0602020104020603" pitchFamily="34" charset="0"/>
                <a:ea typeface="ＭＳ Ｐゴシック" panose="020B0600070205080204" pitchFamily="34" charset="-128"/>
              </a:defRPr>
            </a:lvl3pPr>
            <a:lvl4pPr marL="1600200" indent="-228600" eaLnBrk="0" hangingPunct="0">
              <a:defRPr sz="2400">
                <a:solidFill>
                  <a:schemeClr val="tx1"/>
                </a:solidFill>
                <a:latin typeface="Tw Cen MT" panose="020B0602020104020603" pitchFamily="34" charset="0"/>
                <a:ea typeface="ＭＳ Ｐゴシック" panose="020B0600070205080204" pitchFamily="34" charset="-128"/>
              </a:defRPr>
            </a:lvl4pPr>
            <a:lvl5pPr marL="2057400" indent="-228600" eaLnBrk="0" hangingPunct="0">
              <a:defRPr sz="2400">
                <a:solidFill>
                  <a:schemeClr val="tx1"/>
                </a:solidFill>
                <a:latin typeface="Tw Cen MT" panose="020B0602020104020603"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w Cen MT" panose="020B0602020104020603"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w Cen MT" panose="020B0602020104020603"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w Cen MT" panose="020B0602020104020603"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w Cen MT" panose="020B0602020104020603" pitchFamily="34" charset="0"/>
                <a:ea typeface="ＭＳ Ｐゴシック" panose="020B0600070205080204" pitchFamily="34" charset="-128"/>
              </a:defRPr>
            </a:lvl9pPr>
          </a:lstStyle>
          <a:p>
            <a:pPr eaLnBrk="1" hangingPunct="1">
              <a:spcBef>
                <a:spcPts val="700"/>
              </a:spcBef>
              <a:buClr>
                <a:schemeClr val="accent2"/>
              </a:buClr>
              <a:buSzPct val="60000"/>
              <a:buFont typeface="Wingdings" pitchFamily="2" charset="2"/>
              <a:buNone/>
            </a:pPr>
            <a:r>
              <a:rPr lang="en-US" altLang="sk-SK" sz="3600" b="1">
                <a:solidFill>
                  <a:srgbClr val="FFFFFF"/>
                </a:solidFill>
                <a:latin typeface="Cambria" panose="02040503050406030204" pitchFamily="18" charset="0"/>
              </a:rPr>
              <a:t>5. téma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a:extLst>
              <a:ext uri="{FF2B5EF4-FFF2-40B4-BE49-F238E27FC236}">
                <a16:creationId xmlns:a16="http://schemas.microsoft.com/office/drawing/2014/main" id="{732C3405-C239-C744-8E58-7FA234CA35D0}"/>
              </a:ext>
            </a:extLst>
          </p:cNvPr>
          <p:cNvSpPr>
            <a:spLocks noGrp="1"/>
          </p:cNvSpPr>
          <p:nvPr>
            <p:ph type="title"/>
          </p:nvPr>
        </p:nvSpPr>
        <p:spPr>
          <a:xfrm>
            <a:off x="612775" y="228600"/>
            <a:ext cx="8153400" cy="990600"/>
          </a:xfrm>
        </p:spPr>
        <p:txBody>
          <a:bodyPr/>
          <a:lstStyle/>
          <a:p>
            <a:pPr eaLnBrk="1" hangingPunct="1"/>
            <a:r>
              <a:rPr lang="en-US" altLang="sk-SK" sz="4000" b="1">
                <a:latin typeface="Cambria" panose="02040503050406030204" pitchFamily="18" charset="0"/>
                <a:ea typeface="ＭＳ Ｐゴシック" panose="020B0600070205080204" pitchFamily="34" charset="-128"/>
              </a:rPr>
              <a:t>Tajomstvo Syna človeka</a:t>
            </a:r>
          </a:p>
        </p:txBody>
      </p:sp>
      <p:sp>
        <p:nvSpPr>
          <p:cNvPr id="22530" name="Content Placeholder 2">
            <a:extLst>
              <a:ext uri="{FF2B5EF4-FFF2-40B4-BE49-F238E27FC236}">
                <a16:creationId xmlns:a16="http://schemas.microsoft.com/office/drawing/2014/main" id="{2CCF30C7-404D-EB4B-8D14-29AF86C05B1A}"/>
              </a:ext>
            </a:extLst>
          </p:cNvPr>
          <p:cNvSpPr>
            <a:spLocks noGrp="1"/>
          </p:cNvSpPr>
          <p:nvPr>
            <p:ph sz="quarter" idx="1"/>
          </p:nvPr>
        </p:nvSpPr>
        <p:spPr>
          <a:xfrm>
            <a:off x="501650" y="1824038"/>
            <a:ext cx="8153400" cy="4451350"/>
          </a:xfrm>
        </p:spPr>
        <p:txBody>
          <a:bodyPr/>
          <a:lstStyle/>
          <a:p>
            <a:pPr algn="just" eaLnBrk="1" hangingPunct="1"/>
            <a:r>
              <a:rPr lang="sk-SK" altLang="sk-SK">
                <a:latin typeface="Cambria" panose="02040503050406030204" pitchFamily="18" charset="0"/>
                <a:ea typeface="ＭＳ Ｐゴシック" panose="020B0600070205080204" pitchFamily="34" charset="-128"/>
              </a:rPr>
              <a:t>Marek predstavuje rôzne kategórie osôb, ktoré si kladú otázku: Kto je Ježiš? To sa dotýka aj nás. Každý z nás je postavený pred otázkou: Kto je Ježiš Kristus pre mňa? </a:t>
            </a:r>
          </a:p>
          <a:p>
            <a:pPr algn="just" eaLnBrk="1" hangingPunct="1"/>
            <a:r>
              <a:rPr lang="sk-SK" altLang="sk-SK">
                <a:latin typeface="Cambria" panose="02040503050406030204" pitchFamily="18" charset="0"/>
                <a:ea typeface="ＭＳ Ｐゴシック" panose="020B0600070205080204" pitchFamily="34" charset="-128"/>
              </a:rPr>
              <a:t>Pravý učeník môže pochopiť skutočnú identitu Ježiša Krista až v pohľade na jeho kríž. Preto z úst rímskeho stotníka pri Ježišovej smrti zaznieva: </a:t>
            </a:r>
            <a:r>
              <a:rPr lang="sk-SK" altLang="sk-SK" i="1">
                <a:latin typeface="Cambria" panose="02040503050406030204" pitchFamily="18" charset="0"/>
                <a:ea typeface="ＭＳ Ｐゴシック" panose="020B0600070205080204" pitchFamily="34" charset="-128"/>
              </a:rPr>
              <a:t>„Tento človek bol naozaj Boží Syn.</a:t>
            </a:r>
            <a:r>
              <a:rPr lang="sk-SK" altLang="en-US" i="1">
                <a:latin typeface="Cambria" panose="02040503050406030204" pitchFamily="18" charset="0"/>
                <a:ea typeface="ＭＳ Ｐゴシック" panose="020B0600070205080204" pitchFamily="34" charset="-128"/>
              </a:rPr>
              <a:t>“</a:t>
            </a:r>
            <a:r>
              <a:rPr lang="sk-SK" altLang="sk-SK" i="1">
                <a:latin typeface="Cambria" panose="02040503050406030204" pitchFamily="18" charset="0"/>
                <a:ea typeface="ＭＳ Ｐゴシック" panose="020B0600070205080204" pitchFamily="34" charset="-128"/>
              </a:rPr>
              <a:t> </a:t>
            </a:r>
            <a:r>
              <a:rPr lang="sk-SK" altLang="sk-SK">
                <a:latin typeface="Cambria" panose="02040503050406030204" pitchFamily="18" charset="0"/>
                <a:ea typeface="ＭＳ Ｐゴシック" panose="020B0600070205080204" pitchFamily="34" charset="-128"/>
              </a:rPr>
              <a:t>(Mk 15, 29)</a:t>
            </a:r>
            <a:endParaRPr lang="sk-SK" altLang="sk-SK">
              <a:ea typeface="ＭＳ Ｐゴシック" panose="020B0600070205080204" pitchFamily="34" charset="-128"/>
            </a:endParaRPr>
          </a:p>
          <a:p>
            <a:pPr eaLnBrk="1" hangingPunct="1"/>
            <a:endParaRPr lang="sk-SK" altLang="sk-SK">
              <a:ea typeface="ＭＳ Ｐゴシック" panose="020B0600070205080204" pitchFamily="34" charset="-128"/>
            </a:endParaRPr>
          </a:p>
          <a:p>
            <a:pPr eaLnBrk="1" hangingPunct="1"/>
            <a:endParaRPr lang="en-US" altLang="sk-SK">
              <a:ea typeface="ＭＳ Ｐゴシック" panose="020B0600070205080204" pitchFamily="34" charset="-12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9FBC9825-6B3F-0143-BC85-107EDA8C4FC1}"/>
              </a:ext>
            </a:extLst>
          </p:cNvPr>
          <p:cNvSpPr>
            <a:spLocks noGrp="1"/>
          </p:cNvSpPr>
          <p:nvPr>
            <p:ph type="title"/>
          </p:nvPr>
        </p:nvSpPr>
        <p:spPr>
          <a:xfrm>
            <a:off x="612775" y="228600"/>
            <a:ext cx="8153400" cy="990600"/>
          </a:xfrm>
        </p:spPr>
        <p:txBody>
          <a:bodyPr/>
          <a:lstStyle/>
          <a:p>
            <a:pPr eaLnBrk="1" hangingPunct="1"/>
            <a:r>
              <a:rPr lang="en-US" altLang="sk-SK" b="1">
                <a:latin typeface="Cambria" panose="02040503050406030204" pitchFamily="18" charset="0"/>
                <a:ea typeface="ＭＳ Ｐゴシック" panose="020B0600070205080204" pitchFamily="34" charset="-128"/>
              </a:rPr>
              <a:t>Učeníctvo</a:t>
            </a:r>
          </a:p>
        </p:txBody>
      </p:sp>
      <p:sp>
        <p:nvSpPr>
          <p:cNvPr id="3" name="Content Placeholder 2">
            <a:extLst>
              <a:ext uri="{FF2B5EF4-FFF2-40B4-BE49-F238E27FC236}">
                <a16:creationId xmlns:a16="http://schemas.microsoft.com/office/drawing/2014/main" id="{A65D9651-2B6F-C44E-9DB4-965F67361D9C}"/>
              </a:ext>
            </a:extLst>
          </p:cNvPr>
          <p:cNvSpPr>
            <a:spLocks noGrp="1"/>
          </p:cNvSpPr>
          <p:nvPr>
            <p:ph sz="quarter" idx="1"/>
          </p:nvPr>
        </p:nvSpPr>
        <p:spPr>
          <a:xfrm>
            <a:off x="612775" y="1600200"/>
            <a:ext cx="8153400" cy="4822825"/>
          </a:xfrm>
        </p:spPr>
        <p:txBody>
          <a:bodyPr>
            <a:normAutofit/>
          </a:bodyPr>
          <a:lstStyle/>
          <a:p>
            <a:pPr algn="just" eaLnBrk="1" hangingPunct="1">
              <a:lnSpc>
                <a:spcPct val="90000"/>
              </a:lnSpc>
            </a:pPr>
            <a:r>
              <a:rPr lang="sk-SK" altLang="sk-SK" sz="3200">
                <a:latin typeface="Cambria" panose="02040503050406030204" pitchFamily="18" charset="0"/>
                <a:ea typeface="ＭＳ Ｐゴシック" panose="020B0600070205080204" pitchFamily="34" charset="-128"/>
              </a:rPr>
              <a:t>V Mk 8, 34 čítame: </a:t>
            </a:r>
            <a:r>
              <a:rPr lang="sk-SK" altLang="sk-SK" sz="3200" i="1">
                <a:latin typeface="Cambria" panose="02040503050406030204" pitchFamily="18" charset="0"/>
                <a:ea typeface="ＭＳ Ｐゴシック" panose="020B0600070205080204" pitchFamily="34" charset="-128"/>
              </a:rPr>
              <a:t>„Potom zavolal k sebe zástup aj učeníkov a povedal im: »Kto chce ísť za mnou, nech zaprie sám seba, vezme svoj kríž a nasleduje ma.«</a:t>
            </a:r>
            <a:r>
              <a:rPr lang="sk-SK" altLang="en-US" sz="3200" i="1">
                <a:latin typeface="Cambria" panose="02040503050406030204" pitchFamily="18" charset="0"/>
                <a:ea typeface="ＭＳ Ｐゴシック" panose="020B0600070205080204" pitchFamily="34" charset="-128"/>
              </a:rPr>
              <a:t>“</a:t>
            </a:r>
            <a:endParaRPr lang="sk-SK" altLang="sk-SK" sz="3200" i="1">
              <a:latin typeface="Cambria" panose="02040503050406030204" pitchFamily="18" charset="0"/>
              <a:ea typeface="ＭＳ Ｐゴシック" panose="020B0600070205080204" pitchFamily="34" charset="-128"/>
            </a:endParaRPr>
          </a:p>
          <a:p>
            <a:pPr algn="just" eaLnBrk="1" hangingPunct="1">
              <a:lnSpc>
                <a:spcPct val="90000"/>
              </a:lnSpc>
            </a:pPr>
            <a:r>
              <a:rPr lang="sk-SK" altLang="sk-SK" sz="3200">
                <a:latin typeface="Cambria" panose="02040503050406030204" pitchFamily="18" charset="0"/>
                <a:ea typeface="ＭＳ Ｐゴシック" panose="020B0600070205080204" pitchFamily="34" charset="-128"/>
              </a:rPr>
              <a:t>Učeník musí byť druhým Kristom. Nasledovanie Ježiša Krista je podstatou kresťanskej existencie a spirituality. </a:t>
            </a:r>
          </a:p>
          <a:p>
            <a:pPr algn="just" eaLnBrk="1" hangingPunct="1">
              <a:lnSpc>
                <a:spcPct val="90000"/>
              </a:lnSpc>
            </a:pPr>
            <a:r>
              <a:rPr lang="sk-SK" altLang="sk-SK" sz="3200">
                <a:latin typeface="Cambria" panose="02040503050406030204" pitchFamily="18" charset="0"/>
                <a:ea typeface="ＭＳ Ｐゴシック" panose="020B0600070205080204" pitchFamily="34" charset="-128"/>
              </a:rPr>
              <a:t>Učeník nikdy nie je ohlasovateľom seba samého, ale vždy toho, ktorý ho vyzval k nasledovaniu - Ježiša Krista. </a:t>
            </a:r>
            <a:endParaRPr lang="cs-CZ" altLang="sk-SK" sz="3200">
              <a:latin typeface="Cambria" panose="02040503050406030204" pitchFamily="18" charset="0"/>
              <a:ea typeface="ＭＳ Ｐゴシック" panose="020B0600070205080204" pitchFamily="34" charset="-12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a:extLst>
              <a:ext uri="{FF2B5EF4-FFF2-40B4-BE49-F238E27FC236}">
                <a16:creationId xmlns:a16="http://schemas.microsoft.com/office/drawing/2014/main" id="{5A88C8DB-2AC3-5442-95BC-61DD22DFA14A}"/>
              </a:ext>
            </a:extLst>
          </p:cNvPr>
          <p:cNvSpPr>
            <a:spLocks noGrp="1"/>
          </p:cNvSpPr>
          <p:nvPr>
            <p:ph type="title"/>
          </p:nvPr>
        </p:nvSpPr>
        <p:spPr>
          <a:xfrm>
            <a:off x="612775" y="228600"/>
            <a:ext cx="8153400" cy="990600"/>
          </a:xfrm>
        </p:spPr>
        <p:txBody>
          <a:bodyPr/>
          <a:lstStyle/>
          <a:p>
            <a:pPr eaLnBrk="1" hangingPunct="1"/>
            <a:r>
              <a:rPr lang="en-US" altLang="sk-SK" b="1">
                <a:latin typeface="Cambria" panose="02040503050406030204" pitchFamily="18" charset="0"/>
                <a:ea typeface="ＭＳ Ｐゴシック" panose="020B0600070205080204" pitchFamily="34" charset="-128"/>
              </a:rPr>
              <a:t>Pozvanie veriť</a:t>
            </a:r>
          </a:p>
        </p:txBody>
      </p:sp>
      <p:sp>
        <p:nvSpPr>
          <p:cNvPr id="3" name="Content Placeholder 2">
            <a:extLst>
              <a:ext uri="{FF2B5EF4-FFF2-40B4-BE49-F238E27FC236}">
                <a16:creationId xmlns:a16="http://schemas.microsoft.com/office/drawing/2014/main" id="{1B38AD34-AA82-0145-93C4-9A88CC0178DA}"/>
              </a:ext>
            </a:extLst>
          </p:cNvPr>
          <p:cNvSpPr>
            <a:spLocks noGrp="1"/>
          </p:cNvSpPr>
          <p:nvPr>
            <p:ph sz="quarter" idx="1"/>
          </p:nvPr>
        </p:nvSpPr>
        <p:spPr>
          <a:xfrm>
            <a:off x="612775" y="1600200"/>
            <a:ext cx="8153400" cy="4495800"/>
          </a:xfrm>
        </p:spPr>
        <p:txBody>
          <a:bodyPr>
            <a:normAutofit/>
          </a:bodyPr>
          <a:lstStyle/>
          <a:p>
            <a:pPr algn="just" eaLnBrk="1" hangingPunct="1">
              <a:lnSpc>
                <a:spcPct val="90000"/>
              </a:lnSpc>
            </a:pPr>
            <a:r>
              <a:rPr lang="sk-SK" altLang="sk-SK" sz="2700">
                <a:latin typeface="Cambria" panose="02040503050406030204" pitchFamily="18" charset="0"/>
                <a:ea typeface="ＭＳ Ｐゴシック" panose="020B0600070205080204" pitchFamily="34" charset="-128"/>
              </a:rPr>
              <a:t>V Mk 1, 15 zaznieva Ježišovo „motto</a:t>
            </a:r>
            <a:r>
              <a:rPr lang="sk-SK" altLang="en-US" sz="2700">
                <a:latin typeface="Cambria" panose="02040503050406030204" pitchFamily="18" charset="0"/>
                <a:ea typeface="ＭＳ Ｐゴシック" panose="020B0600070205080204" pitchFamily="34" charset="-128"/>
              </a:rPr>
              <a:t>“</a:t>
            </a:r>
            <a:r>
              <a:rPr lang="sk-SK" altLang="sk-SK" sz="2700">
                <a:latin typeface="Cambria" panose="02040503050406030204" pitchFamily="18" charset="0"/>
                <a:ea typeface="ＭＳ Ｐゴシック" panose="020B0600070205080204" pitchFamily="34" charset="-128"/>
              </a:rPr>
              <a:t> </a:t>
            </a:r>
            <a:r>
              <a:rPr lang="sk-SK" altLang="sk-SK" sz="2700" i="1">
                <a:latin typeface="Cambria" panose="02040503050406030204" pitchFamily="18" charset="0"/>
                <a:ea typeface="ＭＳ Ｐゴシック" panose="020B0600070205080204" pitchFamily="34" charset="-128"/>
              </a:rPr>
              <a:t>: „Naplnil sa čas a priblížilo sa Božie kráľovstvo. Kajajte sa a verte evanjeliu.</a:t>
            </a:r>
            <a:r>
              <a:rPr lang="sk-SK" altLang="en-US" sz="2700" i="1">
                <a:latin typeface="Cambria" panose="02040503050406030204" pitchFamily="18" charset="0"/>
                <a:ea typeface="ＭＳ Ｐゴシック" panose="020B0600070205080204" pitchFamily="34" charset="-128"/>
              </a:rPr>
              <a:t>“</a:t>
            </a:r>
            <a:endParaRPr lang="sk-SK" altLang="sk-SK" sz="2700" i="1">
              <a:latin typeface="Cambria" panose="02040503050406030204" pitchFamily="18" charset="0"/>
              <a:ea typeface="ＭＳ Ｐゴシック" panose="020B0600070205080204" pitchFamily="34" charset="-128"/>
            </a:endParaRPr>
          </a:p>
          <a:p>
            <a:pPr algn="just" eaLnBrk="1" hangingPunct="1">
              <a:lnSpc>
                <a:spcPct val="90000"/>
              </a:lnSpc>
            </a:pPr>
            <a:r>
              <a:rPr lang="sk-SK" altLang="sk-SK" sz="2700">
                <a:latin typeface="Cambria" panose="02040503050406030204" pitchFamily="18" charset="0"/>
                <a:ea typeface="ＭＳ Ｐゴシック" panose="020B0600070205080204" pitchFamily="34" charset="-128"/>
              </a:rPr>
              <a:t>Ježiš pozýva veriť evanjeliu, to znamená veriť jemu samotnému. </a:t>
            </a:r>
          </a:p>
          <a:p>
            <a:pPr algn="just" eaLnBrk="1" hangingPunct="1">
              <a:lnSpc>
                <a:spcPct val="90000"/>
              </a:lnSpc>
            </a:pPr>
            <a:r>
              <a:rPr lang="sk-SK" altLang="sk-SK" sz="2700">
                <a:latin typeface="Cambria" panose="02040503050406030204" pitchFamily="18" charset="0"/>
                <a:ea typeface="ＭＳ Ｐゴシック" panose="020B0600070205080204" pitchFamily="34" charset="-128"/>
              </a:rPr>
              <a:t>V evanjeliu často zaznieva „Tvoja viera ťa uzdravila</a:t>
            </a:r>
            <a:r>
              <a:rPr lang="sk-SK" altLang="en-US" sz="2700">
                <a:latin typeface="Cambria" panose="02040503050406030204" pitchFamily="18" charset="0"/>
                <a:ea typeface="ＭＳ Ｐゴシック" panose="020B0600070205080204" pitchFamily="34" charset="-128"/>
              </a:rPr>
              <a:t>“</a:t>
            </a:r>
            <a:r>
              <a:rPr lang="sk-SK" altLang="sk-SK" sz="2700">
                <a:latin typeface="Cambria" panose="02040503050406030204" pitchFamily="18" charset="0"/>
                <a:ea typeface="ＭＳ Ｐゴシック" panose="020B0600070205080204" pitchFamily="34" charset="-128"/>
              </a:rPr>
              <a:t>. To, čo je podstatné pre prijatie Božieho kráľovstva, je viera. Viera je základom a nevyhnutnou podmienkou, aby človek mohol zakúsiť silu spásy, ktorá oslobodzuje od zla, ktorým je hriech v jeho rôznych formách. </a:t>
            </a:r>
            <a:endParaRPr lang="en-US" altLang="sk-SK" sz="2700">
              <a:latin typeface="Cambria" panose="02040503050406030204" pitchFamily="18" charset="0"/>
              <a:ea typeface="ＭＳ Ｐゴシック" panose="020B0600070205080204" pitchFamily="34" charset="-12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a:extLst>
              <a:ext uri="{FF2B5EF4-FFF2-40B4-BE49-F238E27FC236}">
                <a16:creationId xmlns:a16="http://schemas.microsoft.com/office/drawing/2014/main" id="{212EDC98-CE87-2E41-BF80-5A948E05BDFD}"/>
              </a:ext>
            </a:extLst>
          </p:cNvPr>
          <p:cNvSpPr>
            <a:spLocks noGrp="1"/>
          </p:cNvSpPr>
          <p:nvPr>
            <p:ph type="title"/>
          </p:nvPr>
        </p:nvSpPr>
        <p:spPr>
          <a:xfrm>
            <a:off x="612775" y="228600"/>
            <a:ext cx="8153400" cy="990600"/>
          </a:xfrm>
        </p:spPr>
        <p:txBody>
          <a:bodyPr/>
          <a:lstStyle/>
          <a:p>
            <a:pPr eaLnBrk="1" hangingPunct="1"/>
            <a:r>
              <a:rPr lang="en-US" altLang="sk-SK" b="1">
                <a:latin typeface="Cambria" panose="02040503050406030204" pitchFamily="18" charset="0"/>
                <a:ea typeface="ＭＳ Ｐゴシック" panose="020B0600070205080204" pitchFamily="34" charset="-128"/>
              </a:rPr>
              <a:t>Evanjelium podľa Matúša</a:t>
            </a:r>
          </a:p>
        </p:txBody>
      </p:sp>
      <p:sp>
        <p:nvSpPr>
          <p:cNvPr id="3" name="Content Placeholder 2">
            <a:extLst>
              <a:ext uri="{FF2B5EF4-FFF2-40B4-BE49-F238E27FC236}">
                <a16:creationId xmlns:a16="http://schemas.microsoft.com/office/drawing/2014/main" id="{8A3E60D4-99A4-5C4B-B833-98D89F3AA9C6}"/>
              </a:ext>
            </a:extLst>
          </p:cNvPr>
          <p:cNvSpPr>
            <a:spLocks noGrp="1"/>
          </p:cNvSpPr>
          <p:nvPr>
            <p:ph sz="quarter" idx="1"/>
          </p:nvPr>
        </p:nvSpPr>
        <p:spPr>
          <a:xfrm>
            <a:off x="612775" y="1600200"/>
            <a:ext cx="8153400" cy="4662488"/>
          </a:xfrm>
        </p:spPr>
        <p:txBody>
          <a:bodyPr>
            <a:normAutofit/>
          </a:bodyPr>
          <a:lstStyle/>
          <a:p>
            <a:pPr algn="just" eaLnBrk="1" hangingPunct="1">
              <a:lnSpc>
                <a:spcPct val="90000"/>
              </a:lnSpc>
            </a:pPr>
            <a:r>
              <a:rPr lang="sk-SK" altLang="sk-SK">
                <a:latin typeface="Cambria" panose="02040503050406030204" pitchFamily="18" charset="0"/>
                <a:ea typeface="ＭＳ Ｐゴシック" panose="020B0600070205080204" pitchFamily="34" charset="-128"/>
              </a:rPr>
              <a:t>Matúšovo evanjelium je vhodným prostriedkom pri príprave katechumenov na prijatie iniciačných sviatostí, ktorými sú krst, birmovanie a Eucharistia.</a:t>
            </a:r>
          </a:p>
          <a:p>
            <a:pPr algn="just" eaLnBrk="1" hangingPunct="1">
              <a:lnSpc>
                <a:spcPct val="90000"/>
              </a:lnSpc>
            </a:pPr>
            <a:r>
              <a:rPr lang="sk-SK" altLang="sk-SK">
                <a:latin typeface="Cambria" panose="02040503050406030204" pitchFamily="18" charset="0"/>
                <a:ea typeface="ＭＳ Ｐゴシック" panose="020B0600070205080204" pitchFamily="34" charset="-128"/>
              </a:rPr>
              <a:t>Obsahuje Ježišove blahoslavenstvá, modlitbu Otčenáš, Petrov primát, slová premenenia, slová, ktoré sa používajú pri krste. </a:t>
            </a:r>
          </a:p>
          <a:p>
            <a:pPr algn="just" eaLnBrk="1" hangingPunct="1">
              <a:lnSpc>
                <a:spcPct val="90000"/>
              </a:lnSpc>
            </a:pPr>
            <a:r>
              <a:rPr lang="sk-SK" altLang="sk-SK">
                <a:latin typeface="Cambria" panose="02040503050406030204" pitchFamily="18" charset="0"/>
                <a:ea typeface="ＭＳ Ｐゴシック" panose="020B0600070205080204" pitchFamily="34" charset="-128"/>
              </a:rPr>
              <a:t>Preto odporúčam aj dnes pre tých, ktorí chcú prijať iniciačné sviatosti a vstúpiť do Katolíckej cirkvi, aby si prečítali Matúšovo evanjelium ako prvé. </a:t>
            </a:r>
            <a:endParaRPr lang="cs-CZ" altLang="sk-SK">
              <a:latin typeface="Cambria" panose="02040503050406030204" pitchFamily="18" charset="0"/>
              <a:ea typeface="ＭＳ Ｐゴシック" panose="020B0600070205080204" pitchFamily="34" charset="-128"/>
            </a:endParaRPr>
          </a:p>
          <a:p>
            <a:pPr eaLnBrk="1" hangingPunct="1">
              <a:lnSpc>
                <a:spcPct val="90000"/>
              </a:lnSpc>
            </a:pPr>
            <a:endParaRPr lang="en-US" altLang="sk-SK">
              <a:ea typeface="ＭＳ Ｐゴシック" panose="020B0600070205080204" pitchFamily="34" charset="-128"/>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a:extLst>
              <a:ext uri="{FF2B5EF4-FFF2-40B4-BE49-F238E27FC236}">
                <a16:creationId xmlns:a16="http://schemas.microsoft.com/office/drawing/2014/main" id="{3FDD89E7-09E8-0D44-8E49-C43D2D4D87FB}"/>
              </a:ext>
            </a:extLst>
          </p:cNvPr>
          <p:cNvSpPr>
            <a:spLocks noGrp="1"/>
          </p:cNvSpPr>
          <p:nvPr>
            <p:ph type="title"/>
          </p:nvPr>
        </p:nvSpPr>
        <p:spPr>
          <a:xfrm>
            <a:off x="612775" y="228600"/>
            <a:ext cx="8153400" cy="990600"/>
          </a:xfrm>
        </p:spPr>
        <p:txBody>
          <a:bodyPr/>
          <a:lstStyle/>
          <a:p>
            <a:pPr eaLnBrk="1" hangingPunct="1"/>
            <a:r>
              <a:rPr lang="en-US" altLang="sk-SK" sz="4000" b="1">
                <a:latin typeface="Cambria" panose="02040503050406030204" pitchFamily="18" charset="0"/>
                <a:ea typeface="ＭＳ Ｐゴシック" panose="020B0600070205080204" pitchFamily="34" charset="-128"/>
              </a:rPr>
              <a:t>Ježiš - syn Dávida, syn Abraháma</a:t>
            </a:r>
          </a:p>
        </p:txBody>
      </p:sp>
      <p:sp>
        <p:nvSpPr>
          <p:cNvPr id="3" name="Content Placeholder 2">
            <a:extLst>
              <a:ext uri="{FF2B5EF4-FFF2-40B4-BE49-F238E27FC236}">
                <a16:creationId xmlns:a16="http://schemas.microsoft.com/office/drawing/2014/main" id="{A3222C34-D08F-5747-A8E2-FED85554AFFB}"/>
              </a:ext>
            </a:extLst>
          </p:cNvPr>
          <p:cNvSpPr>
            <a:spLocks noGrp="1"/>
          </p:cNvSpPr>
          <p:nvPr>
            <p:ph sz="quarter" idx="1"/>
          </p:nvPr>
        </p:nvSpPr>
        <p:spPr>
          <a:xfrm>
            <a:off x="612775" y="1600200"/>
            <a:ext cx="8153400" cy="4495800"/>
          </a:xfrm>
        </p:spPr>
        <p:txBody>
          <a:bodyPr>
            <a:normAutofit/>
          </a:bodyPr>
          <a:lstStyle/>
          <a:p>
            <a:pPr algn="just" eaLnBrk="1" hangingPunct="1">
              <a:lnSpc>
                <a:spcPct val="90000"/>
              </a:lnSpc>
            </a:pPr>
            <a:r>
              <a:rPr lang="sk-SK" altLang="sk-SK" sz="3400">
                <a:latin typeface="Cambria" panose="02040503050406030204" pitchFamily="18" charset="0"/>
                <a:ea typeface="ＭＳ Ｐゴシック" panose="020B0600070205080204" pitchFamily="34" charset="-128"/>
              </a:rPr>
              <a:t>Matúšovo evanjelium začína slovami: </a:t>
            </a:r>
            <a:r>
              <a:rPr lang="sk-SK" altLang="sk-SK" sz="3400" i="1">
                <a:latin typeface="Cambria" panose="02040503050406030204" pitchFamily="18" charset="0"/>
                <a:ea typeface="ＭＳ Ｐゴシック" panose="020B0600070205080204" pitchFamily="34" charset="-128"/>
              </a:rPr>
              <a:t>„Rodokmeň Ježiša Krista, syna Dávidovho, syna Abrahámovho.</a:t>
            </a:r>
            <a:r>
              <a:rPr lang="sk-SK" altLang="en-US" sz="3400" i="1">
                <a:latin typeface="Cambria" panose="02040503050406030204" pitchFamily="18" charset="0"/>
                <a:ea typeface="ＭＳ Ｐゴシック" panose="020B0600070205080204" pitchFamily="34" charset="-128"/>
              </a:rPr>
              <a:t>“</a:t>
            </a:r>
            <a:endParaRPr lang="sk-SK" altLang="sk-SK" sz="3400" i="1">
              <a:latin typeface="Cambria" panose="02040503050406030204" pitchFamily="18" charset="0"/>
              <a:ea typeface="ＭＳ Ｐゴシック" panose="020B0600070205080204" pitchFamily="34" charset="-128"/>
            </a:endParaRPr>
          </a:p>
          <a:p>
            <a:pPr algn="just" eaLnBrk="1" hangingPunct="1">
              <a:lnSpc>
                <a:spcPct val="90000"/>
              </a:lnSpc>
            </a:pPr>
            <a:r>
              <a:rPr lang="sk-SK" altLang="sk-SK" sz="3400">
                <a:latin typeface="Cambria" panose="02040503050406030204" pitchFamily="18" charset="0"/>
                <a:ea typeface="ＭＳ Ｐゴシック" panose="020B0600070205080204" pitchFamily="34" charset="-128"/>
              </a:rPr>
              <a:t>Matúšovo evanjelium chce predstaviť Ježiša Krista ako nový začiatok dejín nového Izraela. </a:t>
            </a:r>
          </a:p>
          <a:p>
            <a:pPr algn="just" eaLnBrk="1" hangingPunct="1">
              <a:lnSpc>
                <a:spcPct val="90000"/>
              </a:lnSpc>
            </a:pPr>
            <a:r>
              <a:rPr lang="sk-SK" altLang="sk-SK" sz="3400">
                <a:latin typeface="Cambria" panose="02040503050406030204" pitchFamily="18" charset="0"/>
                <a:ea typeface="ＭＳ Ｐゴシック" panose="020B0600070205080204" pitchFamily="34" charset="-128"/>
              </a:rPr>
              <a:t>Ježiš je ich synom čo do prisľúbení, ktoré Boh dal židovskému národu a v Ježišovi z Nazareta sa naplnili. </a:t>
            </a:r>
            <a:r>
              <a:rPr lang="sk-SK" altLang="sk-SK" sz="3400" b="1">
                <a:latin typeface="Cambria" panose="02040503050406030204" pitchFamily="18" charset="0"/>
                <a:ea typeface="ＭＳ Ｐゴシック" panose="020B0600070205080204" pitchFamily="34" charset="-128"/>
              </a:rPr>
              <a:t> </a:t>
            </a:r>
            <a:endParaRPr lang="cs-CZ" altLang="sk-SK" sz="3400">
              <a:latin typeface="Cambria" panose="02040503050406030204" pitchFamily="18" charset="0"/>
              <a:ea typeface="ＭＳ Ｐゴシック" panose="020B0600070205080204" pitchFamily="34" charset="-128"/>
            </a:endParaRPr>
          </a:p>
          <a:p>
            <a:pPr eaLnBrk="1" hangingPunct="1">
              <a:lnSpc>
                <a:spcPct val="90000"/>
              </a:lnSpc>
            </a:pPr>
            <a:endParaRPr lang="en-US" altLang="sk-SK">
              <a:ea typeface="ＭＳ Ｐゴシック" panose="020B0600070205080204" pitchFamily="34" charset="-12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a:extLst>
              <a:ext uri="{FF2B5EF4-FFF2-40B4-BE49-F238E27FC236}">
                <a16:creationId xmlns:a16="http://schemas.microsoft.com/office/drawing/2014/main" id="{8DDB57BB-1607-704F-AD63-22F761C749DB}"/>
              </a:ext>
            </a:extLst>
          </p:cNvPr>
          <p:cNvSpPr>
            <a:spLocks noGrp="1"/>
          </p:cNvSpPr>
          <p:nvPr>
            <p:ph type="title"/>
          </p:nvPr>
        </p:nvSpPr>
        <p:spPr>
          <a:xfrm>
            <a:off x="612775" y="228600"/>
            <a:ext cx="8153400" cy="990600"/>
          </a:xfrm>
        </p:spPr>
        <p:txBody>
          <a:bodyPr/>
          <a:lstStyle/>
          <a:p>
            <a:pPr eaLnBrk="1" hangingPunct="1"/>
            <a:r>
              <a:rPr lang="en-US" altLang="sk-SK" b="1">
                <a:latin typeface="Cambria" panose="02040503050406030204" pitchFamily="18" charset="0"/>
                <a:ea typeface="ＭＳ Ｐゴシック" panose="020B0600070205080204" pitchFamily="34" charset="-128"/>
              </a:rPr>
              <a:t>Ježiš </a:t>
            </a:r>
            <a:r>
              <a:rPr lang="mr-IN" altLang="sk-SK" b="1">
                <a:latin typeface="Cambria" panose="02040503050406030204" pitchFamily="18" charset="0"/>
                <a:ea typeface="ＭＳ Ｐゴシック" panose="020B0600070205080204" pitchFamily="34" charset="-128"/>
              </a:rPr>
              <a:t>–</a:t>
            </a:r>
            <a:r>
              <a:rPr lang="en-US" altLang="sk-SK" b="1">
                <a:latin typeface="Cambria" panose="02040503050406030204" pitchFamily="18" charset="0"/>
                <a:ea typeface="ＭＳ Ｐゴシック" panose="020B0600070205080204" pitchFamily="34" charset="-128"/>
              </a:rPr>
              <a:t> Boh s nami</a:t>
            </a:r>
          </a:p>
        </p:txBody>
      </p:sp>
      <p:sp>
        <p:nvSpPr>
          <p:cNvPr id="27650" name="Content Placeholder 2">
            <a:extLst>
              <a:ext uri="{FF2B5EF4-FFF2-40B4-BE49-F238E27FC236}">
                <a16:creationId xmlns:a16="http://schemas.microsoft.com/office/drawing/2014/main" id="{A1BD3E24-E497-F448-B5FE-69F867B62AD9}"/>
              </a:ext>
            </a:extLst>
          </p:cNvPr>
          <p:cNvSpPr>
            <a:spLocks noGrp="1"/>
          </p:cNvSpPr>
          <p:nvPr>
            <p:ph sz="quarter" idx="1"/>
          </p:nvPr>
        </p:nvSpPr>
        <p:spPr>
          <a:xfrm>
            <a:off x="612775" y="1600200"/>
            <a:ext cx="8153400" cy="4848225"/>
          </a:xfrm>
        </p:spPr>
        <p:txBody>
          <a:bodyPr/>
          <a:lstStyle/>
          <a:p>
            <a:pPr algn="just" eaLnBrk="1" hangingPunct="1"/>
            <a:r>
              <a:rPr lang="sk-SK" altLang="sk-SK" sz="2300">
                <a:latin typeface="Cambria" panose="02040503050406030204" pitchFamily="18" charset="0"/>
                <a:ea typeface="ＭＳ Ｐゴシック" panose="020B0600070205080204" pitchFamily="34" charset="-128"/>
              </a:rPr>
              <a:t>Matúš zostavil evanjelium tak, že ho uzavrel do ústrednej myšlienky, ktorá zaznieva na začiatku a na konci evanjelia. Je ním posolstvo: V Ježišovi Kristovi je Boh s nami. </a:t>
            </a:r>
          </a:p>
          <a:p>
            <a:pPr algn="just" eaLnBrk="1" hangingPunct="1"/>
            <a:r>
              <a:rPr lang="sk-SK" altLang="sk-SK" sz="2300">
                <a:latin typeface="Cambria" panose="02040503050406030204" pitchFamily="18" charset="0"/>
                <a:ea typeface="ＭＳ Ｐゴシック" panose="020B0600070205080204" pitchFamily="34" charset="-128"/>
              </a:rPr>
              <a:t>Na začiatku pri narodení Ježiša Krista v Mt 1, 23 anjel oznamuje Jozefovi: </a:t>
            </a:r>
            <a:r>
              <a:rPr lang="sk-SK" altLang="sk-SK" sz="2300" i="1">
                <a:latin typeface="Cambria" panose="02040503050406030204" pitchFamily="18" charset="0"/>
                <a:ea typeface="ＭＳ Ｐゴシック" panose="020B0600070205080204" pitchFamily="34" charset="-128"/>
              </a:rPr>
              <a:t>„Hľa, panna počne a porodí syna a dajú mu meno Emanuel, čo v preklade znamená: Boh s nami.</a:t>
            </a:r>
            <a:r>
              <a:rPr lang="sk-SK" altLang="en-US" sz="2300" i="1">
                <a:latin typeface="Cambria" panose="02040503050406030204" pitchFamily="18" charset="0"/>
                <a:ea typeface="ＭＳ Ｐゴシック" panose="020B0600070205080204" pitchFamily="34" charset="-128"/>
              </a:rPr>
              <a:t>“</a:t>
            </a:r>
            <a:r>
              <a:rPr lang="sk-SK" altLang="sk-SK" sz="2300" i="1">
                <a:latin typeface="Cambria" panose="02040503050406030204" pitchFamily="18" charset="0"/>
                <a:ea typeface="ＭＳ Ｐゴシック" panose="020B0600070205080204" pitchFamily="34" charset="-128"/>
              </a:rPr>
              <a:t> </a:t>
            </a:r>
            <a:r>
              <a:rPr lang="sk-SK" altLang="sk-SK" sz="2300">
                <a:latin typeface="Cambria" panose="02040503050406030204" pitchFamily="18" charset="0"/>
                <a:ea typeface="ＭＳ Ｐゴシック" panose="020B0600070205080204" pitchFamily="34" charset="-128"/>
              </a:rPr>
              <a:t>Na konci Matúšovho evanjelia v Mt 28, 20 zaznie Ježišovo uistenie: </a:t>
            </a:r>
            <a:r>
              <a:rPr lang="sk-SK" altLang="sk-SK" sz="2300" i="1">
                <a:latin typeface="Cambria" panose="02040503050406030204" pitchFamily="18" charset="0"/>
                <a:ea typeface="ＭＳ Ｐゴシック" panose="020B0600070205080204" pitchFamily="34" charset="-128"/>
              </a:rPr>
              <a:t>„A hľa, ja som s vami po všetky dni až do skončenia sveta.</a:t>
            </a:r>
            <a:r>
              <a:rPr lang="sk-SK" altLang="en-US" sz="2300" i="1">
                <a:latin typeface="Cambria" panose="02040503050406030204" pitchFamily="18" charset="0"/>
                <a:ea typeface="ＭＳ Ｐゴシック" panose="020B0600070205080204" pitchFamily="34" charset="-128"/>
              </a:rPr>
              <a:t>“</a:t>
            </a:r>
            <a:r>
              <a:rPr lang="sk-SK" altLang="ja-JP" sz="2300">
                <a:latin typeface="Cambria" panose="02040503050406030204" pitchFamily="18" charset="0"/>
                <a:ea typeface="ＭＳ Ｐゴシック" panose="020B0600070205080204" pitchFamily="34" charset="-128"/>
              </a:rPr>
              <a:t> </a:t>
            </a:r>
          </a:p>
          <a:p>
            <a:pPr algn="just" eaLnBrk="1" hangingPunct="1"/>
            <a:r>
              <a:rPr lang="sk-SK" altLang="sk-SK" sz="2300">
                <a:latin typeface="Cambria" panose="02040503050406030204" pitchFamily="18" charset="0"/>
                <a:ea typeface="ＭＳ Ｐゴシック" panose="020B0600070205080204" pitchFamily="34" charset="-128"/>
              </a:rPr>
              <a:t>Celé svoje evanjelium Matúš vložil do tohto povedomia Božej blízkosti, ktorá v osobe Emanuela - Ježiša Krista dostala nový a trvalý spôsob. Boh nie je len ten, ktorý je prítomný v dejinách ľudstva, ale je prítomný v osobných dejinách života každého z nás. </a:t>
            </a:r>
            <a:endParaRPr lang="en-US" altLang="sk-SK" sz="2300">
              <a:latin typeface="Cambria" panose="02040503050406030204" pitchFamily="18" charset="0"/>
              <a:ea typeface="ＭＳ Ｐゴシック" panose="020B0600070205080204" pitchFamily="34" charset="-128"/>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a:extLst>
              <a:ext uri="{FF2B5EF4-FFF2-40B4-BE49-F238E27FC236}">
                <a16:creationId xmlns:a16="http://schemas.microsoft.com/office/drawing/2014/main" id="{ADB0B3D3-453E-5445-A0B7-EEFF58DABAAD}"/>
              </a:ext>
            </a:extLst>
          </p:cNvPr>
          <p:cNvSpPr>
            <a:spLocks noGrp="1"/>
          </p:cNvSpPr>
          <p:nvPr>
            <p:ph type="title"/>
          </p:nvPr>
        </p:nvSpPr>
        <p:spPr>
          <a:xfrm>
            <a:off x="612775" y="228600"/>
            <a:ext cx="8153400" cy="990600"/>
          </a:xfrm>
        </p:spPr>
        <p:txBody>
          <a:bodyPr/>
          <a:lstStyle/>
          <a:p>
            <a:pPr eaLnBrk="1" hangingPunct="1"/>
            <a:r>
              <a:rPr lang="en-US" altLang="sk-SK" b="1">
                <a:latin typeface="Cambria" panose="02040503050406030204" pitchFamily="18" charset="0"/>
                <a:ea typeface="ＭＳ Ｐゴシック" panose="020B0600070205080204" pitchFamily="34" charset="-128"/>
              </a:rPr>
              <a:t>Nebeské kráľovstvo</a:t>
            </a:r>
          </a:p>
        </p:txBody>
      </p:sp>
      <p:sp>
        <p:nvSpPr>
          <p:cNvPr id="3" name="Content Placeholder 2">
            <a:extLst>
              <a:ext uri="{FF2B5EF4-FFF2-40B4-BE49-F238E27FC236}">
                <a16:creationId xmlns:a16="http://schemas.microsoft.com/office/drawing/2014/main" id="{62596098-8398-1345-8AC3-95947CAA43A6}"/>
              </a:ext>
            </a:extLst>
          </p:cNvPr>
          <p:cNvSpPr>
            <a:spLocks noGrp="1"/>
          </p:cNvSpPr>
          <p:nvPr>
            <p:ph sz="quarter" idx="1"/>
          </p:nvPr>
        </p:nvSpPr>
        <p:spPr>
          <a:xfrm>
            <a:off x="481013" y="1600200"/>
            <a:ext cx="8285162" cy="4724400"/>
          </a:xfrm>
        </p:spPr>
        <p:txBody>
          <a:bodyPr>
            <a:normAutofit/>
          </a:bodyPr>
          <a:lstStyle/>
          <a:p>
            <a:pPr algn="just" eaLnBrk="1" hangingPunct="1">
              <a:lnSpc>
                <a:spcPct val="90000"/>
              </a:lnSpc>
            </a:pPr>
            <a:r>
              <a:rPr lang="sk-SK" altLang="sk-SK" sz="2700">
                <a:latin typeface="Cambria" panose="02040503050406030204" pitchFamily="18" charset="0"/>
                <a:ea typeface="ＭＳ Ｐゴシック" panose="020B0600070205080204" pitchFamily="34" charset="-128"/>
              </a:rPr>
              <a:t>Ježišovo posolstvo jasne ukazuje, že nejde o politické, ale o duchovné kráľovstvo. </a:t>
            </a:r>
            <a:endParaRPr lang="cs-CZ" altLang="sk-SK" sz="2700">
              <a:latin typeface="Cambria" panose="02040503050406030204" pitchFamily="18" charset="0"/>
              <a:ea typeface="ＭＳ Ｐゴシック" panose="020B0600070205080204" pitchFamily="34" charset="-128"/>
            </a:endParaRPr>
          </a:p>
          <a:p>
            <a:pPr algn="just" eaLnBrk="1" hangingPunct="1">
              <a:lnSpc>
                <a:spcPct val="90000"/>
              </a:lnSpc>
            </a:pPr>
            <a:r>
              <a:rPr lang="sk-SK" altLang="sk-SK" sz="2700">
                <a:latin typeface="Cambria" panose="02040503050406030204" pitchFamily="18" charset="0"/>
                <a:ea typeface="ＭＳ Ｐゴシック" panose="020B0600070205080204" pitchFamily="34" charset="-128"/>
              </a:rPr>
              <a:t>Na pochopenie podstaty Božieho kráľovstva Kristus používa podobenstvá. Druhou formou ohlasovania evanjeliu je Ježišova činnosť. Božie kráľovstvo sa stáva prítomným v Ježišových mocných slovách a skutkoch. </a:t>
            </a:r>
          </a:p>
          <a:p>
            <a:pPr algn="just" eaLnBrk="1" hangingPunct="1">
              <a:lnSpc>
                <a:spcPct val="90000"/>
              </a:lnSpc>
            </a:pPr>
            <a:r>
              <a:rPr lang="sk-SK" altLang="sk-SK" sz="2700">
                <a:latin typeface="Cambria" panose="02040503050406030204" pitchFamily="18" charset="0"/>
                <a:ea typeface="ＭＳ Ｐゴシック" panose="020B0600070205080204" pitchFamily="34" charset="-128"/>
              </a:rPr>
              <a:t>Budúcnosť s Bohom je určená pre toho, kto už teraz prijíma jeho kráľovstvo. Ono prichádza tam, kde človek naň odpovedá svojou vierou. Definitívne naplnenie bude až vtedy, keď Boh bude všetko vo všetkom.</a:t>
            </a:r>
            <a:r>
              <a:rPr lang="cs-CZ" altLang="sk-SK" sz="2700">
                <a:latin typeface="Cambria" panose="02040503050406030204" pitchFamily="18" charset="0"/>
                <a:ea typeface="ＭＳ Ｐゴシック" panose="020B0600070205080204" pitchFamily="34" charset="-128"/>
              </a:rPr>
              <a:t> </a:t>
            </a:r>
          </a:p>
          <a:p>
            <a:pPr eaLnBrk="1" hangingPunct="1">
              <a:lnSpc>
                <a:spcPct val="90000"/>
              </a:lnSpc>
            </a:pPr>
            <a:endParaRPr lang="en-US" altLang="sk-SK" sz="2700">
              <a:ea typeface="ＭＳ Ｐゴシック" panose="020B0600070205080204" pitchFamily="34" charset="-128"/>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a:extLst>
              <a:ext uri="{FF2B5EF4-FFF2-40B4-BE49-F238E27FC236}">
                <a16:creationId xmlns:a16="http://schemas.microsoft.com/office/drawing/2014/main" id="{97BBD6D4-F713-CA46-8B98-751F9681710B}"/>
              </a:ext>
            </a:extLst>
          </p:cNvPr>
          <p:cNvSpPr>
            <a:spLocks noGrp="1"/>
          </p:cNvSpPr>
          <p:nvPr>
            <p:ph type="title"/>
          </p:nvPr>
        </p:nvSpPr>
        <p:spPr>
          <a:xfrm>
            <a:off x="612775" y="228600"/>
            <a:ext cx="8153400" cy="990600"/>
          </a:xfrm>
        </p:spPr>
        <p:txBody>
          <a:bodyPr/>
          <a:lstStyle/>
          <a:p>
            <a:pPr eaLnBrk="1" hangingPunct="1"/>
            <a:r>
              <a:rPr lang="en-US" altLang="sk-SK" b="1">
                <a:latin typeface="Cambria" panose="02040503050406030204" pitchFamily="18" charset="0"/>
                <a:ea typeface="ＭＳ Ｐゴシック" panose="020B0600070205080204" pitchFamily="34" charset="-128"/>
              </a:rPr>
              <a:t>Evanjelium podľa Lukáša</a:t>
            </a:r>
          </a:p>
        </p:txBody>
      </p:sp>
      <p:sp>
        <p:nvSpPr>
          <p:cNvPr id="3" name="Content Placeholder 2">
            <a:extLst>
              <a:ext uri="{FF2B5EF4-FFF2-40B4-BE49-F238E27FC236}">
                <a16:creationId xmlns:a16="http://schemas.microsoft.com/office/drawing/2014/main" id="{081E1C02-8D86-3D4D-AEFB-62195F160F98}"/>
              </a:ext>
            </a:extLst>
          </p:cNvPr>
          <p:cNvSpPr>
            <a:spLocks noGrp="1"/>
          </p:cNvSpPr>
          <p:nvPr>
            <p:ph sz="quarter" idx="1"/>
          </p:nvPr>
        </p:nvSpPr>
        <p:spPr>
          <a:xfrm>
            <a:off x="612775" y="1600200"/>
            <a:ext cx="8153400" cy="4786313"/>
          </a:xfrm>
        </p:spPr>
        <p:txBody>
          <a:bodyPr>
            <a:normAutofit/>
          </a:bodyPr>
          <a:lstStyle/>
          <a:p>
            <a:pPr algn="just" eaLnBrk="1" hangingPunct="1">
              <a:lnSpc>
                <a:spcPct val="90000"/>
              </a:lnSpc>
            </a:pPr>
            <a:r>
              <a:rPr lang="sk-SK" altLang="sk-SK" sz="2500">
                <a:latin typeface="Cambria" panose="02040503050406030204" pitchFamily="18" charset="0"/>
                <a:ea typeface="ＭＳ Ｐゴシック" panose="020B0600070205080204" pitchFamily="34" charset="-128"/>
              </a:rPr>
              <a:t>Lukáš sa niekedy nazýva historikom medzi evanjelistami, lebo uvádza viaceré historické odkazy. Ježiš Kristus sa narodil za vlády cisára Augusta (Lk 2, 1); Ján Krstiteľ začal svoje pôsobenie v 15. roku vlády cisára Tibéria (Lk 3, 1); Lukáš uvádza rozdelenie krajiny medzi synov Herodesa Veľkého (Lk 3, 1). </a:t>
            </a:r>
          </a:p>
          <a:p>
            <a:pPr algn="just" eaLnBrk="1" hangingPunct="1">
              <a:lnSpc>
                <a:spcPct val="90000"/>
              </a:lnSpc>
            </a:pPr>
            <a:r>
              <a:rPr lang="sk-SK" altLang="sk-SK" sz="2500">
                <a:latin typeface="Cambria" panose="02040503050406030204" pitchFamily="18" charset="0"/>
                <a:ea typeface="ＭＳ Ｐゴシック" panose="020B0600070205080204" pitchFamily="34" charset="-128"/>
              </a:rPr>
              <a:t>Ukotvením v ľudských dejinách chce evanjelista ukázať, že Ježišovo posolstvo nie je abstraktnou náukou, ale živým Božím slovom, ktoré v osobe Božieho Syna vstúpilo do konkrétnych ľudských životov v konkrétnom čase a priestore. Podobne to platí pre nás. Božie slovo nás oslovuje v našich konkrétnych podmienkach a vo vzťahoch, ktoré žijeme. </a:t>
            </a:r>
            <a:endParaRPr lang="en-US" altLang="sk-SK" sz="2500">
              <a:latin typeface="Cambria" panose="02040503050406030204" pitchFamily="18" charset="0"/>
              <a:ea typeface="ＭＳ Ｐゴシック" panose="020B0600070205080204" pitchFamily="34" charset="-128"/>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a:extLst>
              <a:ext uri="{FF2B5EF4-FFF2-40B4-BE49-F238E27FC236}">
                <a16:creationId xmlns:a16="http://schemas.microsoft.com/office/drawing/2014/main" id="{EE5E9BC6-36D8-0B4A-A2D5-1FD37CD64CBF}"/>
              </a:ext>
            </a:extLst>
          </p:cNvPr>
          <p:cNvSpPr>
            <a:spLocks noGrp="1"/>
          </p:cNvSpPr>
          <p:nvPr>
            <p:ph type="title"/>
          </p:nvPr>
        </p:nvSpPr>
        <p:spPr>
          <a:xfrm>
            <a:off x="612775" y="228600"/>
            <a:ext cx="8153400" cy="990600"/>
          </a:xfrm>
        </p:spPr>
        <p:txBody>
          <a:bodyPr/>
          <a:lstStyle/>
          <a:p>
            <a:pPr eaLnBrk="1" hangingPunct="1"/>
            <a:r>
              <a:rPr lang="en-US" altLang="sk-SK" b="1">
                <a:latin typeface="Cambria" panose="02040503050406030204" pitchFamily="18" charset="0"/>
                <a:ea typeface="ＭＳ Ｐゴシック" panose="020B0600070205080204" pitchFamily="34" charset="-128"/>
              </a:rPr>
              <a:t>Evanjelium chudobných</a:t>
            </a:r>
          </a:p>
        </p:txBody>
      </p:sp>
      <p:sp>
        <p:nvSpPr>
          <p:cNvPr id="3" name="Content Placeholder 2">
            <a:extLst>
              <a:ext uri="{FF2B5EF4-FFF2-40B4-BE49-F238E27FC236}">
                <a16:creationId xmlns:a16="http://schemas.microsoft.com/office/drawing/2014/main" id="{C21A998E-D23F-AD4E-8917-584EEB3DC907}"/>
              </a:ext>
            </a:extLst>
          </p:cNvPr>
          <p:cNvSpPr>
            <a:spLocks noGrp="1"/>
          </p:cNvSpPr>
          <p:nvPr>
            <p:ph sz="quarter" idx="1"/>
          </p:nvPr>
        </p:nvSpPr>
        <p:spPr>
          <a:xfrm>
            <a:off x="612775" y="1600200"/>
            <a:ext cx="8153400" cy="4872038"/>
          </a:xfrm>
        </p:spPr>
        <p:txBody>
          <a:bodyPr>
            <a:normAutofit/>
          </a:bodyPr>
          <a:lstStyle/>
          <a:p>
            <a:pPr algn="just" eaLnBrk="1" hangingPunct="1">
              <a:lnSpc>
                <a:spcPct val="90000"/>
              </a:lnSpc>
            </a:pPr>
            <a:r>
              <a:rPr lang="sk-SK" altLang="sk-SK" sz="2700">
                <a:latin typeface="Cambria" panose="02040503050406030204" pitchFamily="18" charset="0"/>
                <a:ea typeface="ＭＳ Ｐゴシック" panose="020B0600070205080204" pitchFamily="34" charset="-128"/>
              </a:rPr>
              <a:t>Narodenie Krista sa udialo v chudobných pomeroch. Prví, ktorí sa šli pokloniť dieťatku, boli pastieri. Pri Ježišových blahoslavenstvách sa dôraz kladie na sociálny rozmer: „</a:t>
            </a:r>
            <a:r>
              <a:rPr lang="sk-SK" altLang="sk-SK" sz="2700" i="1">
                <a:latin typeface="Cambria" panose="02040503050406030204" pitchFamily="18" charset="0"/>
                <a:ea typeface="ＭＳ Ｐゴシック" panose="020B0600070205080204" pitchFamily="34" charset="-128"/>
              </a:rPr>
              <a:t>Blahoslavení chudobní, lebo vaše je Božie kráľovstvo. </a:t>
            </a:r>
            <a:endParaRPr lang="sk-SK" altLang="sk-SK" sz="2700">
              <a:latin typeface="Cambria" panose="02040503050406030204" pitchFamily="18" charset="0"/>
              <a:ea typeface="ＭＳ Ｐゴシック" panose="020B0600070205080204" pitchFamily="34" charset="-128"/>
            </a:endParaRPr>
          </a:p>
          <a:p>
            <a:pPr algn="just" eaLnBrk="1" hangingPunct="1">
              <a:lnSpc>
                <a:spcPct val="90000"/>
              </a:lnSpc>
            </a:pPr>
            <a:r>
              <a:rPr lang="sk-SK" altLang="sk-SK" sz="2700">
                <a:latin typeface="Cambria" panose="02040503050406030204" pitchFamily="18" charset="0"/>
                <a:ea typeface="ＭＳ Ｐゴシック" panose="020B0600070205080204" pitchFamily="34" charset="-128"/>
              </a:rPr>
              <a:t>V podobenstvách o boháčovi, ktorý hromadí poklady a stavia nové sýpky, a o boháčovi a Lazárovi varuje pred nebezpečenstvom bohatstva. </a:t>
            </a:r>
            <a:endParaRPr lang="cs-CZ" altLang="sk-SK" sz="2700">
              <a:latin typeface="Cambria" panose="02040503050406030204" pitchFamily="18" charset="0"/>
              <a:ea typeface="ＭＳ Ｐゴシック" panose="020B0600070205080204" pitchFamily="34" charset="-128"/>
            </a:endParaRPr>
          </a:p>
          <a:p>
            <a:pPr algn="just" eaLnBrk="1" hangingPunct="1">
              <a:lnSpc>
                <a:spcPct val="90000"/>
              </a:lnSpc>
            </a:pPr>
            <a:r>
              <a:rPr lang="sk-SK" altLang="sk-SK" sz="2700">
                <a:latin typeface="Cambria" panose="02040503050406030204" pitchFamily="18" charset="0"/>
                <a:ea typeface="ＭＳ Ｐゴシック" panose="020B0600070205080204" pitchFamily="34" charset="-128"/>
              </a:rPr>
              <a:t>Náboženstvo a kult bez sociálnej spravodlivosti a snahy žiť vieru v každodennom živote je nezmyslom.</a:t>
            </a:r>
            <a:r>
              <a:rPr lang="sk-SK" altLang="sk-SK" sz="2700" b="1">
                <a:latin typeface="Cambria" panose="02040503050406030204" pitchFamily="18" charset="0"/>
                <a:ea typeface="ＭＳ Ｐゴシック" panose="020B0600070205080204" pitchFamily="34" charset="-128"/>
              </a:rPr>
              <a:t> </a:t>
            </a:r>
            <a:r>
              <a:rPr lang="sk-SK" altLang="sk-SK" sz="2700">
                <a:latin typeface="Cambria" panose="02040503050406030204" pitchFamily="18" charset="0"/>
                <a:ea typeface="ＭＳ Ｐゴシック" panose="020B0600070205080204" pitchFamily="34" charset="-128"/>
              </a:rPr>
              <a:t>Skutočná nábožnosť teda nevyhnutne zahŕňa aj starostlivosť o chudobných a núdznych.</a:t>
            </a:r>
            <a:endParaRPr lang="cs-CZ" altLang="sk-SK" sz="2700">
              <a:latin typeface="Cambria" panose="02040503050406030204" pitchFamily="18" charset="0"/>
              <a:ea typeface="ＭＳ Ｐゴシック" panose="020B0600070205080204" pitchFamily="34" charset="-128"/>
            </a:endParaRPr>
          </a:p>
          <a:p>
            <a:pPr eaLnBrk="1" hangingPunct="1">
              <a:lnSpc>
                <a:spcPct val="90000"/>
              </a:lnSpc>
            </a:pPr>
            <a:endParaRPr lang="en-US" altLang="sk-SK" sz="2700">
              <a:ea typeface="ＭＳ Ｐゴシック" panose="020B0600070205080204" pitchFamily="34" charset="-128"/>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a:extLst>
              <a:ext uri="{FF2B5EF4-FFF2-40B4-BE49-F238E27FC236}">
                <a16:creationId xmlns:a16="http://schemas.microsoft.com/office/drawing/2014/main" id="{E1A6A2A9-4267-CD44-B796-B96CC4DA56D2}"/>
              </a:ext>
            </a:extLst>
          </p:cNvPr>
          <p:cNvSpPr>
            <a:spLocks noGrp="1"/>
          </p:cNvSpPr>
          <p:nvPr>
            <p:ph type="title"/>
          </p:nvPr>
        </p:nvSpPr>
        <p:spPr>
          <a:xfrm>
            <a:off x="612775" y="228600"/>
            <a:ext cx="8153400" cy="990600"/>
          </a:xfrm>
        </p:spPr>
        <p:txBody>
          <a:bodyPr/>
          <a:lstStyle/>
          <a:p>
            <a:pPr eaLnBrk="1" hangingPunct="1"/>
            <a:r>
              <a:rPr lang="en-US" altLang="sk-SK" b="1">
                <a:latin typeface="Cambria" panose="02040503050406030204" pitchFamily="18" charset="0"/>
                <a:ea typeface="ＭＳ Ｐゴシック" panose="020B0600070205080204" pitchFamily="34" charset="-128"/>
              </a:rPr>
              <a:t>Dielo Ducha Svätého</a:t>
            </a:r>
          </a:p>
        </p:txBody>
      </p:sp>
      <p:sp>
        <p:nvSpPr>
          <p:cNvPr id="3" name="Content Placeholder 2">
            <a:extLst>
              <a:ext uri="{FF2B5EF4-FFF2-40B4-BE49-F238E27FC236}">
                <a16:creationId xmlns:a16="http://schemas.microsoft.com/office/drawing/2014/main" id="{C2B692FA-84A7-D241-8E10-DC74434CBF15}"/>
              </a:ext>
            </a:extLst>
          </p:cNvPr>
          <p:cNvSpPr>
            <a:spLocks noGrp="1"/>
          </p:cNvSpPr>
          <p:nvPr>
            <p:ph sz="quarter" idx="1"/>
          </p:nvPr>
        </p:nvSpPr>
        <p:spPr>
          <a:xfrm>
            <a:off x="612775" y="1600200"/>
            <a:ext cx="8153400" cy="4786313"/>
          </a:xfrm>
        </p:spPr>
        <p:txBody>
          <a:bodyPr>
            <a:normAutofit/>
          </a:bodyPr>
          <a:lstStyle/>
          <a:p>
            <a:pPr algn="just" eaLnBrk="1" hangingPunct="1">
              <a:lnSpc>
                <a:spcPct val="90000"/>
              </a:lnSpc>
            </a:pPr>
            <a:r>
              <a:rPr lang="sk-SK" altLang="sk-SK">
                <a:latin typeface="Cambria" panose="02040503050406030204" pitchFamily="18" charset="0"/>
                <a:ea typeface="ＭＳ Ｐゴシック" panose="020B0600070205080204" pitchFamily="34" charset="-128"/>
              </a:rPr>
              <a:t>V príbehu o Ježišovom detstve sú osoby, ktorých si vyvolil Boh, plné Ducha Svätého.  (Panna Mária, Alžbeta, Ján Krstiteľ,  Simeon, Anna...) </a:t>
            </a:r>
          </a:p>
          <a:p>
            <a:pPr algn="just" eaLnBrk="1" hangingPunct="1">
              <a:lnSpc>
                <a:spcPct val="90000"/>
              </a:lnSpc>
            </a:pPr>
            <a:r>
              <a:rPr lang="sk-SK" altLang="sk-SK">
                <a:latin typeface="Cambria" panose="02040503050406030204" pitchFamily="18" charset="0"/>
                <a:ea typeface="ＭＳ Ｐゴシック" panose="020B0600070205080204" pitchFamily="34" charset="-128"/>
              </a:rPr>
              <a:t>Duch Svätý zostupuje na Ježiša Krista vo viditeľnej podobe pri krste; Duch ho vedie a sprevádza počas pokušenia na púšti a jeho mocou víťazí nad pokušiteľom; začiatok Ježišovej verejnej činnosti sa deje v Duchu (Duch Pána je nado mnou...).</a:t>
            </a:r>
          </a:p>
          <a:p>
            <a:pPr algn="just" eaLnBrk="1" hangingPunct="1">
              <a:lnSpc>
                <a:spcPct val="90000"/>
              </a:lnSpc>
            </a:pPr>
            <a:r>
              <a:rPr lang="sk-SK" altLang="sk-SK">
                <a:latin typeface="Cambria" panose="02040503050406030204" pitchFamily="18" charset="0"/>
                <a:ea typeface="ＭＳ Ｐゴシック" panose="020B0600070205080204" pitchFamily="34" charset="-128"/>
              </a:rPr>
              <a:t>Prosme, aby Cirkvi nikdy nechýbala otvorenosť pre pôsobenie Ducha Svätého. </a:t>
            </a:r>
            <a:endParaRPr lang="cs-CZ" altLang="sk-SK">
              <a:latin typeface="Cambria" panose="02040503050406030204" pitchFamily="18" charset="0"/>
              <a:ea typeface="ＭＳ Ｐゴシック" panose="020B0600070205080204" pitchFamily="34" charset="-128"/>
            </a:endParaRPr>
          </a:p>
          <a:p>
            <a:pPr eaLnBrk="1" hangingPunct="1">
              <a:lnSpc>
                <a:spcPct val="90000"/>
              </a:lnSpc>
            </a:pPr>
            <a:endParaRPr lang="cs-CZ" altLang="sk-SK">
              <a:ea typeface="ＭＳ Ｐゴシック" panose="020B0600070205080204" pitchFamily="34" charset="-128"/>
            </a:endParaRPr>
          </a:p>
          <a:p>
            <a:pPr eaLnBrk="1" hangingPunct="1">
              <a:lnSpc>
                <a:spcPct val="90000"/>
              </a:lnSpc>
            </a:pPr>
            <a:endParaRPr lang="en-US" altLang="sk-SK">
              <a:ea typeface="ＭＳ Ｐゴシック" panose="020B0600070205080204" pitchFamily="34"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a:extLst>
              <a:ext uri="{FF2B5EF4-FFF2-40B4-BE49-F238E27FC236}">
                <a16:creationId xmlns:a16="http://schemas.microsoft.com/office/drawing/2014/main" id="{5FB0B5AD-B67A-C64D-A1F2-B58B3296317E}"/>
              </a:ext>
            </a:extLst>
          </p:cNvPr>
          <p:cNvSpPr>
            <a:spLocks noGrp="1"/>
          </p:cNvSpPr>
          <p:nvPr>
            <p:ph type="title"/>
          </p:nvPr>
        </p:nvSpPr>
        <p:spPr>
          <a:xfrm>
            <a:off x="612775" y="228600"/>
            <a:ext cx="8153400" cy="990600"/>
          </a:xfrm>
        </p:spPr>
        <p:txBody>
          <a:bodyPr/>
          <a:lstStyle/>
          <a:p>
            <a:pPr eaLnBrk="1" hangingPunct="1"/>
            <a:r>
              <a:rPr lang="en-US" altLang="sk-SK" b="1">
                <a:latin typeface="Cambria" panose="02040503050406030204" pitchFamily="18" charset="0"/>
                <a:ea typeface="ＭＳ Ｐゴシック" panose="020B0600070205080204" pitchFamily="34" charset="-128"/>
              </a:rPr>
              <a:t>Evanjelium</a:t>
            </a:r>
          </a:p>
        </p:txBody>
      </p:sp>
      <p:sp>
        <p:nvSpPr>
          <p:cNvPr id="3" name="Content Placeholder 2">
            <a:extLst>
              <a:ext uri="{FF2B5EF4-FFF2-40B4-BE49-F238E27FC236}">
                <a16:creationId xmlns:a16="http://schemas.microsoft.com/office/drawing/2014/main" id="{87D7372F-1F6F-9048-828B-3F37357E6C06}"/>
              </a:ext>
            </a:extLst>
          </p:cNvPr>
          <p:cNvSpPr>
            <a:spLocks noGrp="1"/>
          </p:cNvSpPr>
          <p:nvPr>
            <p:ph sz="quarter" idx="1"/>
          </p:nvPr>
        </p:nvSpPr>
        <p:spPr>
          <a:xfrm>
            <a:off x="612775" y="1600200"/>
            <a:ext cx="8153400" cy="4495800"/>
          </a:xfrm>
        </p:spPr>
        <p:txBody>
          <a:bodyPr>
            <a:normAutofit/>
          </a:bodyPr>
          <a:lstStyle/>
          <a:p>
            <a:pPr algn="just" eaLnBrk="1" hangingPunct="1"/>
            <a:r>
              <a:rPr lang="sk-SK" altLang="sk-SK" sz="2700">
                <a:latin typeface="Cambria" panose="02040503050406030204" pitchFamily="18" charset="0"/>
                <a:ea typeface="ＭＳ Ｐゴシック" panose="020B0600070205080204" pitchFamily="34" charset="-128"/>
              </a:rPr>
              <a:t>Slovo evanjelium pochádza z gréčtiny a v doslovnom preklade znamená „</a:t>
            </a:r>
            <a:r>
              <a:rPr lang="sk-SK" altLang="sk-SK" sz="2700" b="1">
                <a:latin typeface="Cambria" panose="02040503050406030204" pitchFamily="18" charset="0"/>
                <a:ea typeface="ＭＳ Ｐゴシック" panose="020B0600070205080204" pitchFamily="34" charset="-128"/>
              </a:rPr>
              <a:t>dobrá správa</a:t>
            </a:r>
            <a:r>
              <a:rPr lang="sk-SK" altLang="en-US" sz="2700">
                <a:latin typeface="Cambria" panose="02040503050406030204" pitchFamily="18" charset="0"/>
                <a:ea typeface="ＭＳ Ｐゴシック" panose="020B0600070205080204" pitchFamily="34" charset="-128"/>
              </a:rPr>
              <a:t>“</a:t>
            </a:r>
            <a:r>
              <a:rPr lang="sk-SK" altLang="sk-SK" sz="2700">
                <a:latin typeface="Cambria" panose="02040503050406030204" pitchFamily="18" charset="0"/>
                <a:ea typeface="ＭＳ Ｐゴシック" panose="020B0600070205080204" pitchFamily="34" charset="-128"/>
              </a:rPr>
              <a:t>. </a:t>
            </a:r>
          </a:p>
          <a:p>
            <a:pPr algn="just" eaLnBrk="1" hangingPunct="1"/>
            <a:r>
              <a:rPr lang="sk-SK" altLang="sk-SK" sz="2700">
                <a:latin typeface="Cambria" panose="02040503050406030204" pitchFamily="18" charset="0"/>
                <a:ea typeface="ＭＳ Ｐゴシック" panose="020B0600070205080204" pitchFamily="34" charset="-128"/>
              </a:rPr>
              <a:t>Pán Ježiš nazýva svoje ohlasovanie týmto slovom:  </a:t>
            </a:r>
            <a:r>
              <a:rPr lang="sk-SK" altLang="sk-SK" sz="2700" i="1">
                <a:latin typeface="Cambria" panose="02040503050406030204" pitchFamily="18" charset="0"/>
                <a:ea typeface="ＭＳ Ｐゴシック" panose="020B0600070205080204" pitchFamily="34" charset="-128"/>
              </a:rPr>
              <a:t>„Naplnil sa čas a priblížilo sa Božie kráľovstvo. Kajajte sa a verte </a:t>
            </a:r>
            <a:r>
              <a:rPr lang="sk-SK" altLang="sk-SK" sz="2700" b="1" i="1">
                <a:latin typeface="Cambria" panose="02040503050406030204" pitchFamily="18" charset="0"/>
                <a:ea typeface="ＭＳ Ｐゴシック" panose="020B0600070205080204" pitchFamily="34" charset="-128"/>
              </a:rPr>
              <a:t>evanjeliu</a:t>
            </a:r>
            <a:r>
              <a:rPr lang="sk-SK" altLang="sk-SK" sz="2700" i="1">
                <a:latin typeface="Cambria" panose="02040503050406030204" pitchFamily="18" charset="0"/>
                <a:ea typeface="ＭＳ Ｐゴシック" panose="020B0600070205080204" pitchFamily="34" charset="-128"/>
              </a:rPr>
              <a:t>.</a:t>
            </a:r>
            <a:r>
              <a:rPr lang="sk-SK" altLang="en-US" sz="2700" i="1">
                <a:latin typeface="Cambria" panose="02040503050406030204" pitchFamily="18" charset="0"/>
                <a:ea typeface="ＭＳ Ｐゴシック" panose="020B0600070205080204" pitchFamily="34" charset="-128"/>
              </a:rPr>
              <a:t>“</a:t>
            </a:r>
            <a:r>
              <a:rPr lang="sk-SK" altLang="sk-SK" sz="2700" i="1">
                <a:latin typeface="Cambria" panose="02040503050406030204" pitchFamily="18" charset="0"/>
                <a:ea typeface="ＭＳ Ｐゴシック" panose="020B0600070205080204" pitchFamily="34" charset="-128"/>
              </a:rPr>
              <a:t> </a:t>
            </a:r>
            <a:r>
              <a:rPr lang="sk-SK" altLang="sk-SK" sz="2700">
                <a:latin typeface="Cambria" panose="02040503050406030204" pitchFamily="18" charset="0"/>
                <a:ea typeface="ＭＳ Ｐゴシック" panose="020B0600070205080204" pitchFamily="34" charset="-128"/>
              </a:rPr>
              <a:t>(Mk 1, 15)</a:t>
            </a:r>
          </a:p>
          <a:p>
            <a:pPr algn="just" eaLnBrk="1" hangingPunct="1"/>
            <a:r>
              <a:rPr lang="sk-SK" altLang="sk-SK" sz="2700">
                <a:latin typeface="Cambria" panose="02040503050406030204" pitchFamily="18" charset="0"/>
                <a:ea typeface="ＭＳ Ｐゴシック" panose="020B0600070205080204" pitchFamily="34" charset="-128"/>
              </a:rPr>
              <a:t>V 2. storočí po Kr. sa začína výrazom „evanjelium</a:t>
            </a:r>
            <a:r>
              <a:rPr lang="sk-SK" altLang="en-US" sz="2700">
                <a:latin typeface="Cambria" panose="02040503050406030204" pitchFamily="18" charset="0"/>
                <a:ea typeface="ＭＳ Ｐゴシック" panose="020B0600070205080204" pitchFamily="34" charset="-128"/>
              </a:rPr>
              <a:t>“</a:t>
            </a:r>
            <a:r>
              <a:rPr lang="sk-SK" altLang="ja-JP" sz="2700" i="1">
                <a:latin typeface="Cambria" panose="02040503050406030204" pitchFamily="18" charset="0"/>
                <a:ea typeface="ＭＳ Ｐゴシック" panose="020B0600070205080204" pitchFamily="34" charset="-128"/>
              </a:rPr>
              <a:t> </a:t>
            </a:r>
            <a:r>
              <a:rPr lang="sk-SK" altLang="ja-JP" sz="2700">
                <a:latin typeface="Cambria" panose="02040503050406030204" pitchFamily="18" charset="0"/>
                <a:ea typeface="ＭＳ Ｐゴシック" panose="020B0600070205080204" pitchFamily="34" charset="-128"/>
              </a:rPr>
              <a:t>označovať spis, ktorý obsahuje zachytené ústne ohlasovanie slov a skutkov Ježiša Krista. </a:t>
            </a:r>
          </a:p>
          <a:p>
            <a:pPr algn="just" eaLnBrk="1" hangingPunct="1"/>
            <a:r>
              <a:rPr lang="sk-SK" altLang="sk-SK" sz="2700">
                <a:latin typeface="Cambria" panose="02040503050406030204" pitchFamily="18" charset="0"/>
                <a:ea typeface="ＭＳ Ｐゴシック" panose="020B0600070205080204" pitchFamily="34" charset="-128"/>
              </a:rPr>
              <a:t>Tertulián (160 – 220 po Kr.) ako prvý nazval autorov evanjelií „evanjelisti</a:t>
            </a:r>
            <a:r>
              <a:rPr lang="sk-SK" altLang="en-US" sz="2700">
                <a:latin typeface="Cambria" panose="02040503050406030204" pitchFamily="18" charset="0"/>
                <a:ea typeface="ＭＳ Ｐゴシック" panose="020B0600070205080204" pitchFamily="34" charset="-128"/>
              </a:rPr>
              <a:t>“</a:t>
            </a:r>
            <a:r>
              <a:rPr lang="sk-SK" altLang="sk-SK" sz="2700">
                <a:latin typeface="Cambria" panose="02040503050406030204" pitchFamily="18" charset="0"/>
                <a:ea typeface="ＭＳ Ｐゴシック" panose="020B0600070205080204" pitchFamily="34" charset="-128"/>
              </a:rPr>
              <a:t>. </a:t>
            </a:r>
          </a:p>
          <a:p>
            <a:pPr eaLnBrk="1" hangingPunct="1"/>
            <a:endParaRPr lang="en-US" altLang="sk-SK" sz="2700">
              <a:ea typeface="ＭＳ Ｐゴシック" panose="020B0600070205080204" pitchFamily="34" charset="-128"/>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a:extLst>
              <a:ext uri="{FF2B5EF4-FFF2-40B4-BE49-F238E27FC236}">
                <a16:creationId xmlns:a16="http://schemas.microsoft.com/office/drawing/2014/main" id="{5AE8255D-ED08-2F4D-A173-DCF71E1F1667}"/>
              </a:ext>
            </a:extLst>
          </p:cNvPr>
          <p:cNvSpPr>
            <a:spLocks noGrp="1"/>
          </p:cNvSpPr>
          <p:nvPr>
            <p:ph type="title"/>
          </p:nvPr>
        </p:nvSpPr>
        <p:spPr>
          <a:xfrm>
            <a:off x="612775" y="228600"/>
            <a:ext cx="8153400" cy="990600"/>
          </a:xfrm>
        </p:spPr>
        <p:txBody>
          <a:bodyPr/>
          <a:lstStyle/>
          <a:p>
            <a:pPr eaLnBrk="1" hangingPunct="1"/>
            <a:r>
              <a:rPr lang="sk-SK" altLang="sk-SK" b="1">
                <a:latin typeface="Cambria" panose="02040503050406030204" pitchFamily="18" charset="0"/>
                <a:ea typeface="ＭＳ Ｐゴシック" panose="020B0600070205080204" pitchFamily="34" charset="-128"/>
              </a:rPr>
              <a:t>Ježiš - tvár milosrdného Otca</a:t>
            </a:r>
            <a:endParaRPr lang="en-US" altLang="sk-SK">
              <a:latin typeface="Cambria" panose="02040503050406030204" pitchFamily="18" charset="0"/>
              <a:ea typeface="ＭＳ Ｐゴシック" panose="020B0600070205080204" pitchFamily="34" charset="-128"/>
            </a:endParaRPr>
          </a:p>
        </p:txBody>
      </p:sp>
      <p:sp>
        <p:nvSpPr>
          <p:cNvPr id="3" name="Content Placeholder 2">
            <a:extLst>
              <a:ext uri="{FF2B5EF4-FFF2-40B4-BE49-F238E27FC236}">
                <a16:creationId xmlns:a16="http://schemas.microsoft.com/office/drawing/2014/main" id="{AB09267B-0527-224E-B6B9-05C041724E6B}"/>
              </a:ext>
            </a:extLst>
          </p:cNvPr>
          <p:cNvSpPr>
            <a:spLocks noGrp="1"/>
          </p:cNvSpPr>
          <p:nvPr>
            <p:ph sz="quarter" idx="1"/>
          </p:nvPr>
        </p:nvSpPr>
        <p:spPr>
          <a:xfrm>
            <a:off x="612775" y="1600200"/>
            <a:ext cx="8153400" cy="4884738"/>
          </a:xfrm>
        </p:spPr>
        <p:txBody>
          <a:bodyPr>
            <a:normAutofit/>
          </a:bodyPr>
          <a:lstStyle/>
          <a:p>
            <a:pPr algn="just" eaLnBrk="1" hangingPunct="1">
              <a:lnSpc>
                <a:spcPct val="80000"/>
              </a:lnSpc>
            </a:pPr>
            <a:r>
              <a:rPr lang="sk-SK" altLang="sk-SK" sz="2500">
                <a:latin typeface="Cambria" panose="02040503050406030204" pitchFamily="18" charset="0"/>
                <a:ea typeface="ＭＳ Ｐゴシック" panose="020B0600070205080204" pitchFamily="34" charset="-128"/>
              </a:rPr>
              <a:t>Lukáš používa výrazy, ktoré označujú Boží súcit, milosrdenstvo a zľutovanie: </a:t>
            </a:r>
            <a:r>
              <a:rPr lang="sk-SK" altLang="sk-SK" sz="2500" i="1">
                <a:latin typeface="Cambria" panose="02040503050406030204" pitchFamily="18" charset="0"/>
                <a:ea typeface="ＭＳ Ｐゴシック" panose="020B0600070205080204" pitchFamily="34" charset="-128"/>
              </a:rPr>
              <a:t>„Buďte milosrdní, ako je milosrdný váš Otec</a:t>
            </a:r>
            <a:r>
              <a:rPr lang="sk-SK" altLang="en-US" sz="2500" i="1">
                <a:latin typeface="Cambria" panose="02040503050406030204" pitchFamily="18" charset="0"/>
                <a:ea typeface="ＭＳ Ｐゴシック" panose="020B0600070205080204" pitchFamily="34" charset="-128"/>
              </a:rPr>
              <a:t>“</a:t>
            </a:r>
            <a:r>
              <a:rPr lang="sk-SK" altLang="sk-SK" sz="2500" i="1">
                <a:latin typeface="Cambria" panose="02040503050406030204" pitchFamily="18" charset="0"/>
                <a:ea typeface="ＭＳ Ｐゴシック" panose="020B0600070205080204" pitchFamily="34" charset="-128"/>
              </a:rPr>
              <a:t> </a:t>
            </a:r>
            <a:r>
              <a:rPr lang="sk-SK" altLang="sk-SK" sz="2500">
                <a:latin typeface="Cambria" panose="02040503050406030204" pitchFamily="18" charset="0"/>
                <a:ea typeface="ＭＳ Ｐゴシック" panose="020B0600070205080204" pitchFamily="34" charset="-128"/>
              </a:rPr>
              <a:t>(Lk 6, 36)</a:t>
            </a:r>
          </a:p>
          <a:p>
            <a:pPr algn="just" eaLnBrk="1" hangingPunct="1">
              <a:lnSpc>
                <a:spcPct val="80000"/>
              </a:lnSpc>
            </a:pPr>
            <a:r>
              <a:rPr lang="sk-SK" altLang="sk-SK" sz="2500">
                <a:latin typeface="Cambria" panose="02040503050406030204" pitchFamily="18" charset="0"/>
                <a:ea typeface="ＭＳ Ｐゴシック" panose="020B0600070205080204" pitchFamily="34" charset="-128"/>
              </a:rPr>
              <a:t>Krásne podobenstvá o Božom milosrdenstve: Milosrdný Samaritán, Otec márnotratného syna. Božie milosrdenstvo sa prejavuje aj v radosti z nájdenia v podobenstve O stratenej ovci a O stratenej drachme (Lk 15. kapitola). </a:t>
            </a:r>
          </a:p>
          <a:p>
            <a:pPr algn="just" eaLnBrk="1" hangingPunct="1">
              <a:lnSpc>
                <a:spcPct val="80000"/>
              </a:lnSpc>
            </a:pPr>
            <a:r>
              <a:rPr lang="sk-SK" altLang="sk-SK" sz="2500">
                <a:latin typeface="Cambria" panose="02040503050406030204" pitchFamily="18" charset="0"/>
                <a:ea typeface="ＭＳ Ｐゴシック" panose="020B0600070205080204" pitchFamily="34" charset="-128"/>
              </a:rPr>
              <a:t>Ježišovu milosrdnú tvár je vidieť pri vzkriesení syna vdovy v meste Naim. Žene hriešnici, ktorá slzami umýva Ježišove nohy a vlasmi ich utiera, Ježiš odpúšťa mnohé hriechy (Lk 7, 47). Vstupuje do domu Zacheja, lebo prišiel zachrániť tých, ktorí sa stratili. Kajúcemu lotrovi, ktorý prosí </a:t>
            </a:r>
            <a:r>
              <a:rPr lang="sk-SK" altLang="sk-SK" sz="2500" i="1">
                <a:latin typeface="Cambria" panose="02040503050406030204" pitchFamily="18" charset="0"/>
                <a:ea typeface="ＭＳ Ｐゴシック" panose="020B0600070205080204" pitchFamily="34" charset="-128"/>
              </a:rPr>
              <a:t>„Ježišu, spomeň si na mňa, keď prídeš do svojho kráľovstva</a:t>
            </a:r>
            <a:r>
              <a:rPr lang="sk-SK" altLang="en-US" sz="2500" i="1">
                <a:latin typeface="Cambria" panose="02040503050406030204" pitchFamily="18" charset="0"/>
                <a:ea typeface="ＭＳ Ｐゴシック" panose="020B0600070205080204" pitchFamily="34" charset="-128"/>
              </a:rPr>
              <a:t>“</a:t>
            </a:r>
            <a:r>
              <a:rPr lang="sk-SK" altLang="sk-SK" sz="2500" i="1">
                <a:latin typeface="Cambria" panose="02040503050406030204" pitchFamily="18" charset="0"/>
                <a:ea typeface="ＭＳ Ｐゴシック" panose="020B0600070205080204" pitchFamily="34" charset="-128"/>
              </a:rPr>
              <a:t> </a:t>
            </a:r>
            <a:r>
              <a:rPr lang="sk-SK" altLang="sk-SK" sz="2500">
                <a:latin typeface="Cambria" panose="02040503050406030204" pitchFamily="18" charset="0"/>
                <a:ea typeface="ＭＳ Ｐゴシック" panose="020B0600070205080204" pitchFamily="34" charset="-128"/>
              </a:rPr>
              <a:t>(Lk 23, 42), odpovedá prísľubom raja. </a:t>
            </a:r>
            <a:endParaRPr lang="cs-CZ" altLang="sk-SK" sz="2500">
              <a:latin typeface="Cambria" panose="02040503050406030204" pitchFamily="18" charset="0"/>
              <a:ea typeface="ＭＳ Ｐゴシック" panose="020B0600070205080204" pitchFamily="34" charset="-128"/>
            </a:endParaRPr>
          </a:p>
          <a:p>
            <a:pPr algn="just" eaLnBrk="1" hangingPunct="1">
              <a:lnSpc>
                <a:spcPct val="80000"/>
              </a:lnSpc>
            </a:pPr>
            <a:endParaRPr lang="sk-SK" altLang="sk-SK" sz="2500">
              <a:latin typeface="Cambria" panose="02040503050406030204" pitchFamily="18" charset="0"/>
              <a:ea typeface="ＭＳ Ｐゴシック" panose="020B0600070205080204" pitchFamily="34" charset="-128"/>
            </a:endParaRPr>
          </a:p>
          <a:p>
            <a:pPr eaLnBrk="1" hangingPunct="1">
              <a:lnSpc>
                <a:spcPct val="80000"/>
              </a:lnSpc>
            </a:pPr>
            <a:endParaRPr lang="en-US" altLang="sk-SK" sz="2500">
              <a:latin typeface="Cambria" panose="02040503050406030204" pitchFamily="18" charset="0"/>
              <a:ea typeface="ＭＳ Ｐゴシック" panose="020B0600070205080204" pitchFamily="34" charset="-128"/>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a:extLst>
              <a:ext uri="{FF2B5EF4-FFF2-40B4-BE49-F238E27FC236}">
                <a16:creationId xmlns:a16="http://schemas.microsoft.com/office/drawing/2014/main" id="{7CD956B4-7D1E-8845-A5B1-685D3760794A}"/>
              </a:ext>
            </a:extLst>
          </p:cNvPr>
          <p:cNvSpPr>
            <a:spLocks noGrp="1"/>
          </p:cNvSpPr>
          <p:nvPr>
            <p:ph type="title"/>
          </p:nvPr>
        </p:nvSpPr>
        <p:spPr>
          <a:xfrm>
            <a:off x="612775" y="228600"/>
            <a:ext cx="8153400" cy="990600"/>
          </a:xfrm>
        </p:spPr>
        <p:txBody>
          <a:bodyPr/>
          <a:lstStyle/>
          <a:p>
            <a:pPr eaLnBrk="1" hangingPunct="1"/>
            <a:r>
              <a:rPr lang="en-US" altLang="sk-SK" b="1">
                <a:latin typeface="Cambria" panose="02040503050406030204" pitchFamily="18" charset="0"/>
                <a:ea typeface="ＭＳ Ｐゴシック" panose="020B0600070205080204" pitchFamily="34" charset="-128"/>
              </a:rPr>
              <a:t>Evanjelium podľa Jána</a:t>
            </a:r>
          </a:p>
        </p:txBody>
      </p:sp>
      <p:sp>
        <p:nvSpPr>
          <p:cNvPr id="33794" name="Content Placeholder 2">
            <a:extLst>
              <a:ext uri="{FF2B5EF4-FFF2-40B4-BE49-F238E27FC236}">
                <a16:creationId xmlns:a16="http://schemas.microsoft.com/office/drawing/2014/main" id="{238E5F70-1DF3-8341-AFB6-DB97FA321D07}"/>
              </a:ext>
            </a:extLst>
          </p:cNvPr>
          <p:cNvSpPr>
            <a:spLocks noGrp="1"/>
          </p:cNvSpPr>
          <p:nvPr>
            <p:ph sz="quarter" idx="1"/>
          </p:nvPr>
        </p:nvSpPr>
        <p:spPr>
          <a:xfrm>
            <a:off x="612775" y="1600200"/>
            <a:ext cx="8153400" cy="4495800"/>
          </a:xfrm>
        </p:spPr>
        <p:txBody>
          <a:bodyPr/>
          <a:lstStyle/>
          <a:p>
            <a:pPr algn="just" eaLnBrk="1" hangingPunct="1"/>
            <a:r>
              <a:rPr lang="sk-SK" altLang="sk-SK">
                <a:latin typeface="Cambria" panose="02040503050406030204" pitchFamily="18" charset="0"/>
                <a:ea typeface="ＭＳ Ｐゴシック" panose="020B0600070205080204" pitchFamily="34" charset="-128"/>
              </a:rPr>
              <a:t>Evanjelista zachytil v Jn 20, 31 hlavný cieľ svojho spisu: </a:t>
            </a:r>
            <a:r>
              <a:rPr lang="sk-SK" altLang="sk-SK" i="1">
                <a:latin typeface="Cambria" panose="02040503050406030204" pitchFamily="18" charset="0"/>
                <a:ea typeface="ＭＳ Ｐゴシック" panose="020B0600070205080204" pitchFamily="34" charset="-128"/>
              </a:rPr>
              <a:t>„Aby ste verili, že Ježiš je Mesiáš, Boží Syn.</a:t>
            </a:r>
            <a:r>
              <a:rPr lang="sk-SK" altLang="en-US" i="1">
                <a:latin typeface="Cambria" panose="02040503050406030204" pitchFamily="18" charset="0"/>
                <a:ea typeface="ＭＳ Ｐゴシック" panose="020B0600070205080204" pitchFamily="34" charset="-128"/>
              </a:rPr>
              <a:t>“</a:t>
            </a:r>
            <a:endParaRPr lang="sk-SK" altLang="ja-JP">
              <a:latin typeface="Cambria" panose="02040503050406030204" pitchFamily="18" charset="0"/>
              <a:ea typeface="ＭＳ Ｐゴシック" panose="020B0600070205080204" pitchFamily="34" charset="-128"/>
            </a:endParaRPr>
          </a:p>
          <a:p>
            <a:pPr algn="just" eaLnBrk="1" hangingPunct="1"/>
            <a:r>
              <a:rPr lang="sk-SK" altLang="sk-SK">
                <a:latin typeface="Cambria" panose="02040503050406030204" pitchFamily="18" charset="0"/>
                <a:ea typeface="ＭＳ Ｐゴシック" panose="020B0600070205080204" pitchFamily="34" charset="-128"/>
              </a:rPr>
              <a:t>Evanjelium predstavuje Ježiša Krista, ktorý prišiel na tento svet, aby sa zjavil všetkým ľuďom. </a:t>
            </a:r>
          </a:p>
          <a:p>
            <a:pPr algn="just" eaLnBrk="1" hangingPunct="1"/>
            <a:r>
              <a:rPr lang="sk-SK" altLang="sk-SK">
                <a:latin typeface="Cambria" panose="02040503050406030204" pitchFamily="18" charset="0"/>
                <a:ea typeface="ＭＳ Ｐゴシック" panose="020B0600070205080204" pitchFamily="34" charset="-128"/>
              </a:rPr>
              <a:t>V tom hľadajme aj hlavný dôvod, aby sme radi a často čítali Sväté písmo. Jeho čítanie nás privádza k viere a prehlbuje ju.</a:t>
            </a:r>
            <a:endParaRPr lang="cs-CZ" altLang="sk-SK">
              <a:latin typeface="Cambria" panose="02040503050406030204" pitchFamily="18" charset="0"/>
              <a:ea typeface="ＭＳ Ｐゴシック" panose="020B0600070205080204" pitchFamily="34" charset="-128"/>
            </a:endParaRPr>
          </a:p>
          <a:p>
            <a:pPr eaLnBrk="1" hangingPunct="1"/>
            <a:endParaRPr lang="en-US" altLang="sk-SK">
              <a:ea typeface="ＭＳ Ｐゴシック" panose="020B0600070205080204" pitchFamily="34" charset="-128"/>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a:extLst>
              <a:ext uri="{FF2B5EF4-FFF2-40B4-BE49-F238E27FC236}">
                <a16:creationId xmlns:a16="http://schemas.microsoft.com/office/drawing/2014/main" id="{A6FDAEB3-376A-174E-989F-3551A341D5EA}"/>
              </a:ext>
            </a:extLst>
          </p:cNvPr>
          <p:cNvSpPr>
            <a:spLocks noGrp="1"/>
          </p:cNvSpPr>
          <p:nvPr>
            <p:ph type="title"/>
          </p:nvPr>
        </p:nvSpPr>
        <p:spPr>
          <a:xfrm>
            <a:off x="612775" y="228600"/>
            <a:ext cx="8153400" cy="990600"/>
          </a:xfrm>
        </p:spPr>
        <p:txBody>
          <a:bodyPr/>
          <a:lstStyle/>
          <a:p>
            <a:pPr eaLnBrk="1" hangingPunct="1"/>
            <a:r>
              <a:rPr lang="sk-SK" altLang="sk-SK" sz="3400" b="1">
                <a:latin typeface="Cambria" panose="02040503050406030204" pitchFamily="18" charset="0"/>
                <a:ea typeface="ＭＳ Ｐゴシック" panose="020B0600070205080204" pitchFamily="34" charset="-128"/>
              </a:rPr>
              <a:t>Nový význam starozákonných symbolov</a:t>
            </a:r>
            <a:endParaRPr lang="en-US" altLang="sk-SK" sz="3400">
              <a:latin typeface="Cambria" panose="02040503050406030204" pitchFamily="18" charset="0"/>
              <a:ea typeface="ＭＳ Ｐゴシック" panose="020B0600070205080204" pitchFamily="34" charset="-128"/>
            </a:endParaRPr>
          </a:p>
        </p:txBody>
      </p:sp>
      <p:sp>
        <p:nvSpPr>
          <p:cNvPr id="3" name="Content Placeholder 2">
            <a:extLst>
              <a:ext uri="{FF2B5EF4-FFF2-40B4-BE49-F238E27FC236}">
                <a16:creationId xmlns:a16="http://schemas.microsoft.com/office/drawing/2014/main" id="{F095343F-CC2A-E646-84DD-097CDCC0B41D}"/>
              </a:ext>
            </a:extLst>
          </p:cNvPr>
          <p:cNvSpPr>
            <a:spLocks noGrp="1"/>
          </p:cNvSpPr>
          <p:nvPr>
            <p:ph sz="quarter" idx="1"/>
          </p:nvPr>
        </p:nvSpPr>
        <p:spPr>
          <a:xfrm>
            <a:off x="612775" y="1600200"/>
            <a:ext cx="8153400" cy="4760913"/>
          </a:xfrm>
        </p:spPr>
        <p:txBody>
          <a:bodyPr>
            <a:normAutofit/>
          </a:bodyPr>
          <a:lstStyle/>
          <a:p>
            <a:pPr algn="just" eaLnBrk="1" hangingPunct="1"/>
            <a:r>
              <a:rPr lang="sk-SK" altLang="sk-SK" sz="2700">
                <a:latin typeface="Cambria" panose="02040503050406030204" pitchFamily="18" charset="0"/>
                <a:ea typeface="ＭＳ Ｐゴシック" panose="020B0600070205080204" pitchFamily="34" charset="-128"/>
              </a:rPr>
              <a:t>Pán Ježiš predstavuje nielen naplnenie židovského náboženstva, ale jeho prekonanie. Ján to zdôrazňuje za pomoci starozákonných symbolov a obrazov, ktorým Kristus dáva nový význam.</a:t>
            </a:r>
            <a:r>
              <a:rPr lang="cs-CZ" altLang="sk-SK" sz="2700">
                <a:latin typeface="Cambria" panose="02040503050406030204" pitchFamily="18" charset="0"/>
                <a:ea typeface="ＭＳ Ｐゴシック" panose="020B0600070205080204" pitchFamily="34" charset="-128"/>
              </a:rPr>
              <a:t> </a:t>
            </a:r>
          </a:p>
          <a:p>
            <a:pPr algn="just" eaLnBrk="1" hangingPunct="1"/>
            <a:r>
              <a:rPr lang="sk-SK" altLang="sk-SK" sz="2700">
                <a:latin typeface="Cambria" panose="02040503050406030204" pitchFamily="18" charset="0"/>
                <a:ea typeface="ＭＳ Ｐゴシック" panose="020B0600070205080204" pitchFamily="34" charset="-128"/>
              </a:rPr>
              <a:t>Ježiš je novým nevinným Baránkom, ktorý svojou smrťou na kríži vyslobodil ľudstvo z otroctva hriechu. Je </a:t>
            </a:r>
            <a:r>
              <a:rPr lang="en-US" altLang="sk-SK" sz="2700">
                <a:latin typeface="Cambria" panose="02040503050406030204" pitchFamily="18" charset="0"/>
                <a:ea typeface="ＭＳ Ｐゴシック" panose="020B0600070205080204" pitchFamily="34" charset="-128"/>
              </a:rPr>
              <a:t>pravou mannou z neba. Je živou vodou, ktorá prúdi do večného života. </a:t>
            </a:r>
            <a:r>
              <a:rPr lang="sk-SK" altLang="sk-SK" sz="2700">
                <a:latin typeface="Cambria" panose="02040503050406030204" pitchFamily="18" charset="0"/>
                <a:ea typeface="ＭＳ Ｐゴシック" panose="020B0600070205080204" pitchFamily="34" charset="-128"/>
              </a:rPr>
              <a:t>Je Záchrancom: </a:t>
            </a:r>
            <a:r>
              <a:rPr lang="sk-SK" altLang="sk-SK" sz="2700" i="1">
                <a:latin typeface="Cambria" panose="02040503050406030204" pitchFamily="18" charset="0"/>
                <a:ea typeface="ＭＳ Ｐゴシック" panose="020B0600070205080204" pitchFamily="34" charset="-128"/>
              </a:rPr>
              <a:t>„A ako Mojžiš vyzdvihol na púšti hada, tak musí byť vyzdvihnutý aj Syn človeka, aby každý, kto verí, mal v ňom večný život.</a:t>
            </a:r>
            <a:r>
              <a:rPr lang="sk-SK" altLang="en-US" sz="2700" i="1">
                <a:latin typeface="Cambria" panose="02040503050406030204" pitchFamily="18" charset="0"/>
                <a:ea typeface="ＭＳ Ｐゴシック" panose="020B0600070205080204" pitchFamily="34" charset="-128"/>
              </a:rPr>
              <a:t>“</a:t>
            </a:r>
            <a:r>
              <a:rPr lang="sk-SK" altLang="sk-SK" sz="2700" i="1">
                <a:latin typeface="Cambria" panose="02040503050406030204" pitchFamily="18" charset="0"/>
                <a:ea typeface="ＭＳ Ｐゴシック" panose="020B0600070205080204" pitchFamily="34" charset="-128"/>
              </a:rPr>
              <a:t> </a:t>
            </a:r>
            <a:r>
              <a:rPr lang="sk-SK" altLang="sk-SK" sz="2700">
                <a:latin typeface="Cambria" panose="02040503050406030204" pitchFamily="18" charset="0"/>
                <a:ea typeface="ＭＳ Ｐゴシック" panose="020B0600070205080204" pitchFamily="34" charset="-128"/>
              </a:rPr>
              <a:t>(Jn 3, 14 - 15)</a:t>
            </a:r>
            <a:endParaRPr lang="cs-CZ" altLang="sk-SK" sz="2700">
              <a:latin typeface="Cambria" panose="02040503050406030204" pitchFamily="18" charset="0"/>
              <a:ea typeface="ＭＳ Ｐゴシック" panose="020B0600070205080204" pitchFamily="34" charset="-128"/>
            </a:endParaRPr>
          </a:p>
          <a:p>
            <a:pPr eaLnBrk="1" hangingPunct="1"/>
            <a:endParaRPr lang="en-US" altLang="sk-SK" sz="2700">
              <a:ea typeface="ＭＳ Ｐゴシック" panose="020B0600070205080204" pitchFamily="34" charset="-128"/>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a:extLst>
              <a:ext uri="{FF2B5EF4-FFF2-40B4-BE49-F238E27FC236}">
                <a16:creationId xmlns:a16="http://schemas.microsoft.com/office/drawing/2014/main" id="{122E420A-FF77-7F45-B2B8-CC08C285F9EB}"/>
              </a:ext>
            </a:extLst>
          </p:cNvPr>
          <p:cNvSpPr>
            <a:spLocks noGrp="1"/>
          </p:cNvSpPr>
          <p:nvPr>
            <p:ph type="title"/>
          </p:nvPr>
        </p:nvSpPr>
        <p:spPr>
          <a:xfrm>
            <a:off x="612775" y="228600"/>
            <a:ext cx="8153400" cy="990600"/>
          </a:xfrm>
        </p:spPr>
        <p:txBody>
          <a:bodyPr/>
          <a:lstStyle/>
          <a:p>
            <a:pPr eaLnBrk="1" hangingPunct="1"/>
            <a:r>
              <a:rPr lang="en-US" altLang="sk-SK" b="1">
                <a:latin typeface="Cambria" panose="02040503050406030204" pitchFamily="18" charset="0"/>
                <a:ea typeface="ＭＳ Ｐゴシック" panose="020B0600070205080204" pitchFamily="34" charset="-128"/>
              </a:rPr>
              <a:t>Ja Som</a:t>
            </a:r>
          </a:p>
        </p:txBody>
      </p:sp>
      <p:sp>
        <p:nvSpPr>
          <p:cNvPr id="35842" name="Content Placeholder 2">
            <a:extLst>
              <a:ext uri="{FF2B5EF4-FFF2-40B4-BE49-F238E27FC236}">
                <a16:creationId xmlns:a16="http://schemas.microsoft.com/office/drawing/2014/main" id="{35F657F0-D1B3-A749-9B64-A9887E0FEBF1}"/>
              </a:ext>
            </a:extLst>
          </p:cNvPr>
          <p:cNvSpPr>
            <a:spLocks noGrp="1"/>
          </p:cNvSpPr>
          <p:nvPr>
            <p:ph sz="quarter" idx="1"/>
          </p:nvPr>
        </p:nvSpPr>
        <p:spPr>
          <a:xfrm>
            <a:off x="419100" y="1600200"/>
            <a:ext cx="8347075" cy="4675188"/>
          </a:xfrm>
        </p:spPr>
        <p:txBody>
          <a:bodyPr/>
          <a:lstStyle/>
          <a:p>
            <a:pPr algn="just" eaLnBrk="1" hangingPunct="1"/>
            <a:r>
              <a:rPr lang="sk-SK" altLang="sk-SK" sz="2500">
                <a:latin typeface="Cambria" panose="02040503050406030204" pitchFamily="18" charset="0"/>
                <a:ea typeface="ＭＳ Ｐゴシック" panose="020B0600070205080204" pitchFamily="34" charset="-128"/>
              </a:rPr>
              <a:t>„Ja som dobrý pastier</a:t>
            </a:r>
            <a:r>
              <a:rPr lang="sk-SK" altLang="en-US" sz="2500">
                <a:latin typeface="Cambria" panose="02040503050406030204" pitchFamily="18" charset="0"/>
                <a:ea typeface="ＭＳ Ｐゴシック" panose="020B0600070205080204" pitchFamily="34" charset="-128"/>
              </a:rPr>
              <a:t>“</a:t>
            </a:r>
            <a:r>
              <a:rPr lang="sk-SK" altLang="sk-SK" sz="2500">
                <a:latin typeface="Cambria" panose="02040503050406030204" pitchFamily="18" charset="0"/>
                <a:ea typeface="ＭＳ Ｐゴシック" panose="020B0600070205080204" pitchFamily="34" charset="-128"/>
              </a:rPr>
              <a:t>, „ja som cesta, pravda a život</a:t>
            </a:r>
            <a:r>
              <a:rPr lang="sk-SK" altLang="en-US" sz="2500">
                <a:latin typeface="Cambria" panose="02040503050406030204" pitchFamily="18" charset="0"/>
                <a:ea typeface="ＭＳ Ｐゴシック" panose="020B0600070205080204" pitchFamily="34" charset="-128"/>
              </a:rPr>
              <a:t>“</a:t>
            </a:r>
            <a:r>
              <a:rPr lang="sk-SK" altLang="sk-SK" sz="2500">
                <a:latin typeface="Cambria" panose="02040503050406030204" pitchFamily="18" charset="0"/>
                <a:ea typeface="ＭＳ Ｐゴシック" panose="020B0600070205080204" pitchFamily="34" charset="-128"/>
              </a:rPr>
              <a:t>, „ja som vzkriesenie a život</a:t>
            </a:r>
            <a:r>
              <a:rPr lang="sk-SK" altLang="en-US" sz="2500">
                <a:latin typeface="Cambria" panose="02040503050406030204" pitchFamily="18" charset="0"/>
                <a:ea typeface="ＭＳ Ｐゴシック" panose="020B0600070205080204" pitchFamily="34" charset="-128"/>
              </a:rPr>
              <a:t>“</a:t>
            </a:r>
            <a:r>
              <a:rPr lang="sk-SK" altLang="sk-SK" sz="2500">
                <a:latin typeface="Cambria" panose="02040503050406030204" pitchFamily="18" charset="0"/>
                <a:ea typeface="ＭＳ Ｐゴシック" panose="020B0600070205080204" pitchFamily="34" charset="-128"/>
              </a:rPr>
              <a:t>, „ja som brána k ovciam</a:t>
            </a:r>
            <a:r>
              <a:rPr lang="sk-SK" altLang="en-US" sz="2500">
                <a:latin typeface="Cambria" panose="02040503050406030204" pitchFamily="18" charset="0"/>
                <a:ea typeface="ＭＳ Ｐゴシック" panose="020B0600070205080204" pitchFamily="34" charset="-128"/>
              </a:rPr>
              <a:t>“</a:t>
            </a:r>
            <a:r>
              <a:rPr lang="sk-SK" altLang="sk-SK" sz="2500">
                <a:latin typeface="Cambria" panose="02040503050406030204" pitchFamily="18" charset="0"/>
                <a:ea typeface="ＭＳ Ｐゴシック" panose="020B0600070205080204" pitchFamily="34" charset="-128"/>
              </a:rPr>
              <a:t>, „ja som pravý vinič</a:t>
            </a:r>
            <a:r>
              <a:rPr lang="sk-SK" altLang="en-US" sz="2500">
                <a:latin typeface="Cambria" panose="02040503050406030204" pitchFamily="18" charset="0"/>
                <a:ea typeface="ＭＳ Ｐゴシック" panose="020B0600070205080204" pitchFamily="34" charset="-128"/>
              </a:rPr>
              <a:t>“</a:t>
            </a:r>
            <a:r>
              <a:rPr lang="sk-SK" altLang="sk-SK" sz="2500">
                <a:latin typeface="Cambria" panose="02040503050406030204" pitchFamily="18" charset="0"/>
                <a:ea typeface="ＭＳ Ｐゴシック" panose="020B0600070205080204" pitchFamily="34" charset="-128"/>
              </a:rPr>
              <a:t>, „ja som chlieb z neba</a:t>
            </a:r>
            <a:r>
              <a:rPr lang="sk-SK" altLang="en-US" sz="2500">
                <a:latin typeface="Cambria" panose="02040503050406030204" pitchFamily="18" charset="0"/>
                <a:ea typeface="ＭＳ Ｐゴシック" panose="020B0600070205080204" pitchFamily="34" charset="-128"/>
              </a:rPr>
              <a:t>“</a:t>
            </a:r>
            <a:r>
              <a:rPr lang="sk-SK" altLang="sk-SK" sz="2500">
                <a:latin typeface="Cambria" panose="02040503050406030204" pitchFamily="18" charset="0"/>
                <a:ea typeface="ＭＳ Ｐゴシック" panose="020B0600070205080204" pitchFamily="34" charset="-128"/>
              </a:rPr>
              <a:t>, „ja som živý chlieb</a:t>
            </a:r>
            <a:r>
              <a:rPr lang="sk-SK" altLang="en-US" sz="2500">
                <a:latin typeface="Cambria" panose="02040503050406030204" pitchFamily="18" charset="0"/>
                <a:ea typeface="ＭＳ Ｐゴシック" panose="020B0600070205080204" pitchFamily="34" charset="-128"/>
              </a:rPr>
              <a:t>“</a:t>
            </a:r>
            <a:r>
              <a:rPr lang="sk-SK" altLang="sk-SK" sz="2500">
                <a:latin typeface="Cambria" panose="02040503050406030204" pitchFamily="18" charset="0"/>
                <a:ea typeface="ＭＳ Ｐゴシック" panose="020B0600070205080204" pitchFamily="34" charset="-128"/>
              </a:rPr>
              <a:t>, „ja som svetlo sveta</a:t>
            </a:r>
            <a:r>
              <a:rPr lang="sk-SK" altLang="en-US" sz="2500">
                <a:latin typeface="Cambria" panose="02040503050406030204" pitchFamily="18" charset="0"/>
                <a:ea typeface="ＭＳ Ｐゴシック" panose="020B0600070205080204" pitchFamily="34" charset="-128"/>
              </a:rPr>
              <a:t>“</a:t>
            </a:r>
            <a:r>
              <a:rPr lang="sk-SK" altLang="sk-SK" sz="2500">
                <a:latin typeface="Cambria" panose="02040503050406030204" pitchFamily="18" charset="0"/>
                <a:ea typeface="ＭＳ Ｐゴシック" panose="020B0600070205080204" pitchFamily="34" charset="-128"/>
              </a:rPr>
              <a:t>.</a:t>
            </a:r>
            <a:r>
              <a:rPr lang="cs-CZ" altLang="sk-SK" sz="2500">
                <a:latin typeface="Cambria" panose="02040503050406030204" pitchFamily="18" charset="0"/>
                <a:ea typeface="ＭＳ Ｐゴシック" panose="020B0600070205080204" pitchFamily="34" charset="-128"/>
              </a:rPr>
              <a:t> </a:t>
            </a:r>
          </a:p>
          <a:p>
            <a:pPr algn="just" eaLnBrk="1" hangingPunct="1"/>
            <a:r>
              <a:rPr lang="sk-SK" altLang="sk-SK" sz="2500">
                <a:latin typeface="Cambria" panose="02040503050406030204" pitchFamily="18" charset="0"/>
                <a:ea typeface="ＭＳ Ｐゴシック" panose="020B0600070205080204" pitchFamily="34" charset="-128"/>
              </a:rPr>
              <a:t>V tŕňovom kríku (porov Ex 3,  2) sa Boh dáva spoznať Mojžišovi slovami: </a:t>
            </a:r>
            <a:r>
              <a:rPr lang="sk-SK" altLang="sk-SK" sz="2500" i="1">
                <a:latin typeface="Cambria" panose="02040503050406030204" pitchFamily="18" charset="0"/>
                <a:ea typeface="ＭＳ Ｐゴシック" panose="020B0600070205080204" pitchFamily="34" charset="-128"/>
              </a:rPr>
              <a:t>„Ja som, ktorý som! - a dodal: »Toto povieš Izraelitom: »Ja-som« ma poslal k vám!«</a:t>
            </a:r>
            <a:r>
              <a:rPr lang="sk-SK" altLang="en-US" sz="2500" i="1">
                <a:latin typeface="Cambria" panose="02040503050406030204" pitchFamily="18" charset="0"/>
                <a:ea typeface="ＭＳ Ｐゴシック" panose="020B0600070205080204" pitchFamily="34" charset="-128"/>
              </a:rPr>
              <a:t>“</a:t>
            </a:r>
            <a:r>
              <a:rPr lang="sk-SK" altLang="sk-SK" sz="2500" i="1">
                <a:latin typeface="Cambria" panose="02040503050406030204" pitchFamily="18" charset="0"/>
                <a:ea typeface="ＭＳ Ｐゴシック" panose="020B0600070205080204" pitchFamily="34" charset="-128"/>
              </a:rPr>
              <a:t> </a:t>
            </a:r>
            <a:r>
              <a:rPr lang="sk-SK" altLang="sk-SK" sz="2500">
                <a:latin typeface="Cambria" panose="02040503050406030204" pitchFamily="18" charset="0"/>
                <a:ea typeface="ＭＳ Ｐゴシック" panose="020B0600070205080204" pitchFamily="34" charset="-128"/>
              </a:rPr>
              <a:t>Božie meno je „Ja-som</a:t>
            </a:r>
            <a:r>
              <a:rPr lang="sk-SK" altLang="en-US" sz="2500">
                <a:latin typeface="Cambria" panose="02040503050406030204" pitchFamily="18" charset="0"/>
                <a:ea typeface="ＭＳ Ｐゴシック" panose="020B0600070205080204" pitchFamily="34" charset="-128"/>
              </a:rPr>
              <a:t>“</a:t>
            </a:r>
            <a:r>
              <a:rPr lang="sk-SK" altLang="sk-SK" sz="2500">
                <a:latin typeface="Cambria" panose="02040503050406030204" pitchFamily="18" charset="0"/>
                <a:ea typeface="ＭＳ Ｐゴシック" panose="020B0600070205080204" pitchFamily="34" charset="-128"/>
              </a:rPr>
              <a:t>. </a:t>
            </a:r>
          </a:p>
          <a:p>
            <a:pPr algn="just" eaLnBrk="1" hangingPunct="1"/>
            <a:r>
              <a:rPr lang="sk-SK" altLang="sk-SK" sz="2500">
                <a:latin typeface="Cambria" panose="02040503050406030204" pitchFamily="18" charset="0"/>
                <a:ea typeface="ＭＳ Ｐゴシック" panose="020B0600070205080204" pitchFamily="34" charset="-128"/>
              </a:rPr>
              <a:t>Ježiš Kristus použil na seba Božie meno, lebo je vteleným Božím Slovom, živým Bohom, ako to evanjelista Ján uviedol hneď v prvom verši svojho spisu: „</a:t>
            </a:r>
            <a:r>
              <a:rPr lang="sk-SK" altLang="sk-SK" sz="2500" i="1">
                <a:latin typeface="Cambria" panose="02040503050406030204" pitchFamily="18" charset="0"/>
                <a:ea typeface="ＭＳ Ｐゴシック" panose="020B0600070205080204" pitchFamily="34" charset="-128"/>
              </a:rPr>
              <a:t>Na počiatku bolo Slovo a Slovo bolo u Boha a to Slovo bolo Boh.</a:t>
            </a:r>
            <a:r>
              <a:rPr lang="sk-SK" altLang="en-US" sz="2500">
                <a:latin typeface="Cambria" panose="02040503050406030204" pitchFamily="18" charset="0"/>
                <a:ea typeface="ＭＳ Ｐゴシック" panose="020B0600070205080204" pitchFamily="34" charset="-128"/>
              </a:rPr>
              <a:t>“</a:t>
            </a:r>
            <a:r>
              <a:rPr lang="sk-SK" altLang="sk-SK" sz="2500">
                <a:latin typeface="Cambria" panose="02040503050406030204" pitchFamily="18" charset="0"/>
                <a:ea typeface="ＭＳ Ｐゴシック" panose="020B0600070205080204" pitchFamily="34" charset="-128"/>
              </a:rPr>
              <a:t> </a:t>
            </a:r>
            <a:endParaRPr lang="en-US" altLang="sk-SK" sz="2500">
              <a:latin typeface="Cambria" panose="02040503050406030204" pitchFamily="18" charset="0"/>
              <a:ea typeface="ＭＳ Ｐゴシック" panose="020B0600070205080204" pitchFamily="34" charset="-128"/>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a:extLst>
              <a:ext uri="{FF2B5EF4-FFF2-40B4-BE49-F238E27FC236}">
                <a16:creationId xmlns:a16="http://schemas.microsoft.com/office/drawing/2014/main" id="{0FAB1699-1FB7-344F-BC4A-B8A079B34857}"/>
              </a:ext>
            </a:extLst>
          </p:cNvPr>
          <p:cNvSpPr>
            <a:spLocks noGrp="1"/>
          </p:cNvSpPr>
          <p:nvPr>
            <p:ph type="title"/>
          </p:nvPr>
        </p:nvSpPr>
        <p:spPr>
          <a:xfrm>
            <a:off x="612775" y="228600"/>
            <a:ext cx="8153400" cy="990600"/>
          </a:xfrm>
        </p:spPr>
        <p:txBody>
          <a:bodyPr/>
          <a:lstStyle/>
          <a:p>
            <a:pPr eaLnBrk="1" hangingPunct="1"/>
            <a:r>
              <a:rPr lang="en-US" altLang="sk-SK" b="1">
                <a:latin typeface="Cambria" panose="02040503050406030204" pitchFamily="18" charset="0"/>
                <a:ea typeface="ＭＳ Ｐゴシック" panose="020B0600070205080204" pitchFamily="34" charset="-128"/>
              </a:rPr>
              <a:t>Kráľ na kríži</a:t>
            </a:r>
          </a:p>
        </p:txBody>
      </p:sp>
      <p:sp>
        <p:nvSpPr>
          <p:cNvPr id="3" name="Content Placeholder 2">
            <a:extLst>
              <a:ext uri="{FF2B5EF4-FFF2-40B4-BE49-F238E27FC236}">
                <a16:creationId xmlns:a16="http://schemas.microsoft.com/office/drawing/2014/main" id="{B628EBF8-6B7C-8142-A96F-6C2913C7C55F}"/>
              </a:ext>
            </a:extLst>
          </p:cNvPr>
          <p:cNvSpPr>
            <a:spLocks noGrp="1"/>
          </p:cNvSpPr>
          <p:nvPr>
            <p:ph sz="quarter" idx="1"/>
          </p:nvPr>
        </p:nvSpPr>
        <p:spPr>
          <a:xfrm>
            <a:off x="612775" y="1600200"/>
            <a:ext cx="8153400" cy="4749800"/>
          </a:xfrm>
        </p:spPr>
        <p:txBody>
          <a:bodyPr>
            <a:normAutofit/>
          </a:bodyPr>
          <a:lstStyle/>
          <a:p>
            <a:pPr algn="just" eaLnBrk="1" hangingPunct="1">
              <a:lnSpc>
                <a:spcPct val="80000"/>
              </a:lnSpc>
            </a:pPr>
            <a:r>
              <a:rPr lang="sk-SK" altLang="sk-SK" sz="2700">
                <a:latin typeface="Cambria" panose="02040503050406030204" pitchFamily="18" charset="0"/>
                <a:ea typeface="ＭＳ Ｐゴシック" panose="020B0600070205080204" pitchFamily="34" charset="-128"/>
              </a:rPr>
              <a:t>Pre troch evanjelistov je Ježiš mužom bolesti. Pre Jána je Ježišovo umučenie jeho slávou.</a:t>
            </a:r>
            <a:r>
              <a:rPr lang="cs-CZ" altLang="sk-SK" sz="2700">
                <a:latin typeface="Cambria" panose="02040503050406030204" pitchFamily="18" charset="0"/>
                <a:ea typeface="ＭＳ Ｐゴシック" panose="020B0600070205080204" pitchFamily="34" charset="-128"/>
              </a:rPr>
              <a:t> </a:t>
            </a:r>
            <a:endParaRPr lang="sk-SK" altLang="sk-SK" sz="2700">
              <a:latin typeface="Cambria" panose="02040503050406030204" pitchFamily="18" charset="0"/>
              <a:ea typeface="ＭＳ Ｐゴシック" panose="020B0600070205080204" pitchFamily="34" charset="-128"/>
            </a:endParaRPr>
          </a:p>
          <a:p>
            <a:pPr algn="just" eaLnBrk="1" hangingPunct="1">
              <a:lnSpc>
                <a:spcPct val="80000"/>
              </a:lnSpc>
            </a:pPr>
            <a:r>
              <a:rPr lang="sk-SK" altLang="sk-SK" sz="2700">
                <a:latin typeface="Cambria" panose="02040503050406030204" pitchFamily="18" charset="0"/>
                <a:ea typeface="ＭＳ Ｐゴシック" panose="020B0600070205080204" pitchFamily="34" charset="-128"/>
              </a:rPr>
              <a:t>Novým chrámom je samotný Boží Syn, ako to evanjelista uviedol v komentári ešte na začiatku evanjelia pri vyčistení chrámu: </a:t>
            </a:r>
            <a:r>
              <a:rPr lang="sk-SK" altLang="sk-SK" sz="2700" i="1">
                <a:latin typeface="Cambria" panose="02040503050406030204" pitchFamily="18" charset="0"/>
                <a:ea typeface="ＭＳ Ｐゴシック" panose="020B0600070205080204" pitchFamily="34" charset="-128"/>
              </a:rPr>
              <a:t>„Ale on hovoril o chráme svojho tela.</a:t>
            </a:r>
            <a:r>
              <a:rPr lang="sk-SK" altLang="en-US" sz="2700" i="1">
                <a:latin typeface="Cambria" panose="02040503050406030204" pitchFamily="18" charset="0"/>
                <a:ea typeface="ＭＳ Ｐゴシック" panose="020B0600070205080204" pitchFamily="34" charset="-128"/>
              </a:rPr>
              <a:t>“</a:t>
            </a:r>
            <a:r>
              <a:rPr lang="sk-SK" altLang="sk-SK" sz="2700" i="1">
                <a:latin typeface="Cambria" panose="02040503050406030204" pitchFamily="18" charset="0"/>
                <a:ea typeface="ＭＳ Ｐゴシック" panose="020B0600070205080204" pitchFamily="34" charset="-128"/>
              </a:rPr>
              <a:t> </a:t>
            </a:r>
            <a:r>
              <a:rPr lang="sk-SK" altLang="sk-SK" sz="2700">
                <a:latin typeface="Cambria" panose="02040503050406030204" pitchFamily="18" charset="0"/>
                <a:ea typeface="ＭＳ Ｐゴシック" panose="020B0600070205080204" pitchFamily="34" charset="-128"/>
              </a:rPr>
              <a:t>(Jn 2, 21) </a:t>
            </a:r>
          </a:p>
          <a:p>
            <a:pPr algn="just" eaLnBrk="1" hangingPunct="1">
              <a:lnSpc>
                <a:spcPct val="80000"/>
              </a:lnSpc>
            </a:pPr>
            <a:r>
              <a:rPr lang="sk-SK" altLang="sk-SK" sz="2700">
                <a:latin typeface="Cambria" panose="02040503050406030204" pitchFamily="18" charset="0"/>
                <a:ea typeface="ＭＳ Ｐゴシック" panose="020B0600070205080204" pitchFamily="34" charset="-128"/>
              </a:rPr>
              <a:t>Iba Ján spomenie, že z Ježišovho prebodnutého boku vyšla krv a voda. Cirkev vidí v tejto zmienke odkaz na dve sviatosti – krst a Eucharistiu. </a:t>
            </a:r>
          </a:p>
          <a:p>
            <a:pPr algn="just" eaLnBrk="1" hangingPunct="1">
              <a:lnSpc>
                <a:spcPct val="80000"/>
              </a:lnSpc>
            </a:pPr>
            <a:r>
              <a:rPr lang="sk-SK" altLang="sk-SK" sz="2700">
                <a:latin typeface="Cambria" panose="02040503050406030204" pitchFamily="18" charset="0"/>
                <a:ea typeface="ＭＳ Ｐゴシック" panose="020B0600070205080204" pitchFamily="34" charset="-128"/>
              </a:rPr>
              <a:t>Ján zachytil aj slová odovzdania dvoch osôb do vzájomnej opatery. Milovaný učeník prijal Ježišovu matku za svoju duchovnú matku. Mária pod krížom je vzorom Cirkvi. </a:t>
            </a:r>
            <a:endParaRPr lang="en-US" altLang="sk-SK" sz="2700">
              <a:latin typeface="Cambria" panose="02040503050406030204" pitchFamily="18" charset="0"/>
              <a:ea typeface="ＭＳ Ｐゴシック" panose="020B0600070205080204" pitchFamily="34" charset="-128"/>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a:extLst>
              <a:ext uri="{FF2B5EF4-FFF2-40B4-BE49-F238E27FC236}">
                <a16:creationId xmlns:a16="http://schemas.microsoft.com/office/drawing/2014/main" id="{EA1DAD2F-3577-494D-833F-40ACD47C5E95}"/>
              </a:ext>
            </a:extLst>
          </p:cNvPr>
          <p:cNvSpPr>
            <a:spLocks noGrp="1"/>
          </p:cNvSpPr>
          <p:nvPr>
            <p:ph type="title"/>
          </p:nvPr>
        </p:nvSpPr>
        <p:spPr>
          <a:xfrm>
            <a:off x="158750" y="228600"/>
            <a:ext cx="8786813" cy="990600"/>
          </a:xfrm>
        </p:spPr>
        <p:txBody>
          <a:bodyPr/>
          <a:lstStyle/>
          <a:p>
            <a:pPr algn="ctr" eaLnBrk="1" hangingPunct="1"/>
            <a:r>
              <a:rPr lang="en-US" altLang="sk-SK" sz="2600">
                <a:latin typeface="Cambria" panose="02040503050406030204" pitchFamily="18" charset="0"/>
                <a:ea typeface="ＭＳ Ｐゴシック" panose="020B0600070205080204" pitchFamily="34" charset="-128"/>
              </a:rPr>
              <a:t>Sv. Hieronym povedal: </a:t>
            </a:r>
            <a:r>
              <a:rPr lang="en-US" altLang="en-US" sz="2600" i="1">
                <a:latin typeface="Cambria" panose="02040503050406030204" pitchFamily="18" charset="0"/>
                <a:ea typeface="ＭＳ Ｐゴシック" panose="020B0600070205080204" pitchFamily="34" charset="-128"/>
              </a:rPr>
              <a:t>“</a:t>
            </a:r>
            <a:r>
              <a:rPr lang="en-US" altLang="ja-JP" sz="2600" i="1">
                <a:latin typeface="Cambria" panose="02040503050406030204" pitchFamily="18" charset="0"/>
                <a:ea typeface="ＭＳ Ｐゴシック" panose="020B0600070205080204" pitchFamily="34" charset="-128"/>
              </a:rPr>
              <a:t>Kto nepozná Písma, nepozná Krista.</a:t>
            </a:r>
            <a:r>
              <a:rPr lang="en-US" altLang="en-US" sz="2600" i="1">
                <a:latin typeface="Cambria" panose="02040503050406030204" pitchFamily="18" charset="0"/>
                <a:ea typeface="ＭＳ Ｐゴシック" panose="020B0600070205080204" pitchFamily="34" charset="-128"/>
              </a:rPr>
              <a:t>”</a:t>
            </a:r>
            <a:r>
              <a:rPr lang="en-US" altLang="ja-JP" sz="2600" i="1">
                <a:latin typeface="Cambria" panose="02040503050406030204" pitchFamily="18" charset="0"/>
                <a:ea typeface="ＭＳ Ｐゴシック" panose="020B0600070205080204" pitchFamily="34" charset="-128"/>
              </a:rPr>
              <a:t> </a:t>
            </a:r>
            <a:r>
              <a:rPr lang="en-US" altLang="ja-JP" sz="2600" b="1">
                <a:solidFill>
                  <a:srgbClr val="FF0000"/>
                </a:solidFill>
                <a:latin typeface="Cambria" panose="02040503050406030204" pitchFamily="18" charset="0"/>
                <a:ea typeface="ＭＳ Ｐゴシック" panose="020B0600070205080204" pitchFamily="34" charset="-128"/>
              </a:rPr>
              <a:t>Postupne prečítajme pozorne všetky štyri evanjeliá</a:t>
            </a:r>
            <a:endParaRPr lang="en-US" altLang="sk-SK" sz="2600" b="1">
              <a:solidFill>
                <a:srgbClr val="FF0000"/>
              </a:solidFill>
              <a:latin typeface="Cambria" panose="02040503050406030204" pitchFamily="18" charset="0"/>
              <a:ea typeface="ＭＳ Ｐゴシック" panose="020B0600070205080204" pitchFamily="34" charset="-128"/>
            </a:endParaRPr>
          </a:p>
        </p:txBody>
      </p:sp>
      <p:pic>
        <p:nvPicPr>
          <p:cNvPr id="37890" name="Picture 3" descr="6d7e579499b77ff446e7514e7c3e95d2.jpg">
            <a:extLst>
              <a:ext uri="{FF2B5EF4-FFF2-40B4-BE49-F238E27FC236}">
                <a16:creationId xmlns:a16="http://schemas.microsoft.com/office/drawing/2014/main" id="{09826ACC-3B18-DB41-8A29-E87F0658C02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698750" y="1868488"/>
            <a:ext cx="3408363" cy="463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a:extLst>
              <a:ext uri="{FF2B5EF4-FFF2-40B4-BE49-F238E27FC236}">
                <a16:creationId xmlns:a16="http://schemas.microsoft.com/office/drawing/2014/main" id="{F0B5B7FC-602D-DF4A-A8D0-6271B74460AE}"/>
              </a:ext>
            </a:extLst>
          </p:cNvPr>
          <p:cNvSpPr>
            <a:spLocks noGrp="1"/>
          </p:cNvSpPr>
          <p:nvPr>
            <p:ph type="title"/>
          </p:nvPr>
        </p:nvSpPr>
        <p:spPr>
          <a:xfrm>
            <a:off x="612775" y="228600"/>
            <a:ext cx="8153400" cy="990600"/>
          </a:xfrm>
        </p:spPr>
        <p:txBody>
          <a:bodyPr/>
          <a:lstStyle/>
          <a:p>
            <a:pPr eaLnBrk="1" hangingPunct="1"/>
            <a:r>
              <a:rPr lang="en-US" altLang="sk-SK" b="1">
                <a:latin typeface="Cambria" panose="02040503050406030204" pitchFamily="18" charset="0"/>
                <a:ea typeface="ＭＳ Ｐゴシック" panose="020B0600070205080204" pitchFamily="34" charset="-128"/>
              </a:rPr>
              <a:t>Vznik evanjelií</a:t>
            </a:r>
            <a:endParaRPr lang="en-US" altLang="sk-SK">
              <a:ea typeface="ＭＳ Ｐゴシック" panose="020B0600070205080204" pitchFamily="34" charset="-128"/>
            </a:endParaRPr>
          </a:p>
        </p:txBody>
      </p:sp>
      <p:sp>
        <p:nvSpPr>
          <p:cNvPr id="3" name="Content Placeholder 2">
            <a:extLst>
              <a:ext uri="{FF2B5EF4-FFF2-40B4-BE49-F238E27FC236}">
                <a16:creationId xmlns:a16="http://schemas.microsoft.com/office/drawing/2014/main" id="{B33C14E6-4F0D-6B4A-9ABB-845086C61A9A}"/>
              </a:ext>
            </a:extLst>
          </p:cNvPr>
          <p:cNvSpPr>
            <a:spLocks noGrp="1"/>
          </p:cNvSpPr>
          <p:nvPr>
            <p:ph sz="quarter" idx="1"/>
          </p:nvPr>
        </p:nvSpPr>
        <p:spPr>
          <a:xfrm>
            <a:off x="612775" y="1600200"/>
            <a:ext cx="8153400" cy="4908550"/>
          </a:xfrm>
        </p:spPr>
        <p:txBody>
          <a:bodyPr>
            <a:normAutofit/>
          </a:bodyPr>
          <a:lstStyle/>
          <a:p>
            <a:pPr algn="just" eaLnBrk="1" hangingPunct="1">
              <a:lnSpc>
                <a:spcPct val="90000"/>
              </a:lnSpc>
            </a:pPr>
            <a:r>
              <a:rPr lang="sk-SK" altLang="sk-SK">
                <a:latin typeface="Cambria" panose="02040503050406030204" pitchFamily="18" charset="0"/>
                <a:ea typeface="ＭＳ Ｐゴシック" panose="020B0600070205080204" pitchFamily="34" charset="-128"/>
              </a:rPr>
              <a:t>Najstarším je Markovo evanjelium, ktoré vzniklo približne okolo roku 70 po Kr. pravdepodobne v Ríme. Na jeho zostavenie Marek použil už menšie zbierky, ktoré kolovali pred ním</a:t>
            </a:r>
            <a:r>
              <a:rPr lang="sk-SK" altLang="sk-SK" i="1">
                <a:latin typeface="Cambria" panose="02040503050406030204" pitchFamily="18" charset="0"/>
                <a:ea typeface="ＭＳ Ｐゴシック" panose="020B0600070205080204" pitchFamily="34" charset="-128"/>
              </a:rPr>
              <a:t>. </a:t>
            </a:r>
          </a:p>
          <a:p>
            <a:pPr algn="just" eaLnBrk="1" hangingPunct="1">
              <a:lnSpc>
                <a:spcPct val="90000"/>
              </a:lnSpc>
            </a:pPr>
            <a:r>
              <a:rPr lang="sk-SK" altLang="sk-SK">
                <a:latin typeface="Cambria" panose="02040503050406030204" pitchFamily="18" charset="0"/>
                <a:ea typeface="ＭＳ Ｐゴシック" panose="020B0600070205080204" pitchFamily="34" charset="-128"/>
              </a:rPr>
              <a:t>Okolo roku 80 po Kr. vzniklo Matúšovo evanjelium niekde na území Palestíny alebo Sýrie. Približne v tom istom období bolo napísané aj Lukášovo evanjelium v Grécku. </a:t>
            </a:r>
          </a:p>
          <a:p>
            <a:pPr algn="just" eaLnBrk="1" hangingPunct="1">
              <a:lnSpc>
                <a:spcPct val="90000"/>
              </a:lnSpc>
            </a:pPr>
            <a:r>
              <a:rPr lang="sk-SK" altLang="sk-SK">
                <a:latin typeface="Cambria" panose="02040503050406030204" pitchFamily="18" charset="0"/>
                <a:ea typeface="ＭＳ Ｐゴシック" panose="020B0600070205080204" pitchFamily="34" charset="-128"/>
              </a:rPr>
              <a:t>Ako posledné bolo okolo roku 95 po Kr. napísané Jánovo evanjeliu. Za miesto jeho vzniku sa považuje mesto Efez v  Malej Ázii.</a:t>
            </a:r>
            <a:endParaRPr lang="cs-CZ" altLang="sk-SK">
              <a:latin typeface="Cambria" panose="02040503050406030204" pitchFamily="18" charset="0"/>
              <a:ea typeface="ＭＳ Ｐゴシック" panose="020B0600070205080204" pitchFamily="34" charset="-128"/>
            </a:endParaRPr>
          </a:p>
          <a:p>
            <a:pPr eaLnBrk="1" hangingPunct="1">
              <a:lnSpc>
                <a:spcPct val="90000"/>
              </a:lnSpc>
            </a:pPr>
            <a:endParaRPr lang="en-US" altLang="sk-SK">
              <a:ea typeface="ＭＳ Ｐゴシック" panose="020B0600070205080204" pitchFamily="34" charset="-12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a:extLst>
              <a:ext uri="{FF2B5EF4-FFF2-40B4-BE49-F238E27FC236}">
                <a16:creationId xmlns:a16="http://schemas.microsoft.com/office/drawing/2014/main" id="{8866BF2C-1073-4747-8F65-5BDEB7437CCC}"/>
              </a:ext>
            </a:extLst>
          </p:cNvPr>
          <p:cNvSpPr>
            <a:spLocks noGrp="1"/>
          </p:cNvSpPr>
          <p:nvPr>
            <p:ph type="title"/>
          </p:nvPr>
        </p:nvSpPr>
        <p:spPr>
          <a:xfrm>
            <a:off x="612775" y="228600"/>
            <a:ext cx="8153400" cy="990600"/>
          </a:xfrm>
        </p:spPr>
        <p:txBody>
          <a:bodyPr/>
          <a:lstStyle/>
          <a:p>
            <a:pPr eaLnBrk="1" hangingPunct="1"/>
            <a:r>
              <a:rPr lang="en-US" altLang="sk-SK" sz="3600" b="1">
                <a:latin typeface="Cambria" panose="02040503050406030204" pitchFamily="18" charset="0"/>
                <a:ea typeface="ＭＳ Ｐゴシック" panose="020B0600070205080204" pitchFamily="34" charset="-128"/>
              </a:rPr>
              <a:t>Odkiaľ čerpali evanjelisti informácie? </a:t>
            </a:r>
          </a:p>
        </p:txBody>
      </p:sp>
      <p:sp>
        <p:nvSpPr>
          <p:cNvPr id="3" name="Content Placeholder 2">
            <a:extLst>
              <a:ext uri="{FF2B5EF4-FFF2-40B4-BE49-F238E27FC236}">
                <a16:creationId xmlns:a16="http://schemas.microsoft.com/office/drawing/2014/main" id="{411A5A72-D6A6-0245-B61D-36134C72F115}"/>
              </a:ext>
            </a:extLst>
          </p:cNvPr>
          <p:cNvSpPr>
            <a:spLocks noGrp="1"/>
          </p:cNvSpPr>
          <p:nvPr>
            <p:ph sz="quarter" idx="1"/>
          </p:nvPr>
        </p:nvSpPr>
        <p:spPr>
          <a:xfrm>
            <a:off x="485775" y="1600200"/>
            <a:ext cx="8280400" cy="4899025"/>
          </a:xfrm>
        </p:spPr>
        <p:txBody>
          <a:bodyPr>
            <a:normAutofit/>
          </a:bodyPr>
          <a:lstStyle/>
          <a:p>
            <a:pPr algn="just" eaLnBrk="1" hangingPunct="1">
              <a:lnSpc>
                <a:spcPct val="80000"/>
              </a:lnSpc>
            </a:pPr>
            <a:r>
              <a:rPr lang="sk-SK" altLang="sk-SK" sz="2700">
                <a:latin typeface="Cambria" panose="02040503050406030204" pitchFamily="18" charset="0"/>
                <a:ea typeface="ＭＳ Ｐゴシック" panose="020B0600070205080204" pitchFamily="34" charset="-128"/>
              </a:rPr>
              <a:t>Boli to ústne tradície, ktoré mali svoj pôvod od apoštolov, napísané zbierky, ktoré už kolovali, ustálené pravdy viery, svedectvo Ježišovej matky a príbuzných, svedectvá očitých svedkov Ježiša Krista a pod.</a:t>
            </a:r>
          </a:p>
          <a:p>
            <a:pPr algn="just" eaLnBrk="1" hangingPunct="1">
              <a:lnSpc>
                <a:spcPct val="80000"/>
              </a:lnSpc>
            </a:pPr>
            <a:r>
              <a:rPr lang="sk-SK" altLang="sk-SK" sz="2700">
                <a:latin typeface="Cambria" panose="02040503050406030204" pitchFamily="18" charset="0"/>
                <a:ea typeface="ＭＳ Ｐゴシック" panose="020B0600070205080204" pitchFamily="34" charset="-128"/>
              </a:rPr>
              <a:t>Evanjelisti brali do úvahy aj situáciu kresťanských spoločenstiev, čomu prispôsobili výber a usporiadanie Ježišovho posolstva. </a:t>
            </a:r>
          </a:p>
          <a:p>
            <a:pPr algn="just" eaLnBrk="1" hangingPunct="1">
              <a:lnSpc>
                <a:spcPct val="80000"/>
              </a:lnSpc>
            </a:pPr>
            <a:r>
              <a:rPr lang="sk-SK" altLang="sk-SK" sz="2700">
                <a:latin typeface="Cambria" panose="02040503050406030204" pitchFamily="18" charset="0"/>
                <a:ea typeface="ＭＳ Ｐゴシック" panose="020B0600070205080204" pitchFamily="34" charset="-128"/>
              </a:rPr>
              <a:t>K tomu je potrebné pridať aj vlastný štýl a výrazové prostriedky každého evanjelistu. </a:t>
            </a:r>
          </a:p>
          <a:p>
            <a:pPr algn="just" eaLnBrk="1" hangingPunct="1">
              <a:lnSpc>
                <a:spcPct val="80000"/>
              </a:lnSpc>
            </a:pPr>
            <a:r>
              <a:rPr lang="sk-SK" altLang="sk-SK" sz="2700">
                <a:latin typeface="Cambria" panose="02040503050406030204" pitchFamily="18" charset="0"/>
                <a:ea typeface="ＭＳ Ｐゴシック" panose="020B0600070205080204" pitchFamily="34" charset="-128"/>
              </a:rPr>
              <a:t>Preto sa od seba jednotlivé evanjeliá odlišujú, ale podstatným zostáva, že základnú štruktúru a posolstvo majú všetky štyri spisy rovnakú. </a:t>
            </a:r>
            <a:endParaRPr lang="en-US" altLang="sk-SK" sz="2700">
              <a:latin typeface="Cambria" panose="02040503050406030204" pitchFamily="18" charset="0"/>
              <a:ea typeface="ＭＳ Ｐゴシック" panose="020B0600070205080204" pitchFamily="34" charset="-12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a:extLst>
              <a:ext uri="{FF2B5EF4-FFF2-40B4-BE49-F238E27FC236}">
                <a16:creationId xmlns:a16="http://schemas.microsoft.com/office/drawing/2014/main" id="{45529511-9ED4-EC4F-B997-5EDE3AEEB201}"/>
              </a:ext>
            </a:extLst>
          </p:cNvPr>
          <p:cNvSpPr>
            <a:spLocks noGrp="1"/>
          </p:cNvSpPr>
          <p:nvPr>
            <p:ph type="title"/>
          </p:nvPr>
        </p:nvSpPr>
        <p:spPr>
          <a:xfrm>
            <a:off x="612775" y="228600"/>
            <a:ext cx="8153400" cy="990600"/>
          </a:xfrm>
        </p:spPr>
        <p:txBody>
          <a:bodyPr/>
          <a:lstStyle/>
          <a:p>
            <a:pPr eaLnBrk="1" hangingPunct="1"/>
            <a:r>
              <a:rPr lang="en-US" altLang="sk-SK" sz="3600" b="1">
                <a:latin typeface="Cambria" panose="02040503050406030204" pitchFamily="18" charset="0"/>
                <a:ea typeface="ＭＳ Ｐゴシック" panose="020B0600070205080204" pitchFamily="34" charset="-128"/>
              </a:rPr>
              <a:t>Symboly štyroch evanjelistov - Marek</a:t>
            </a:r>
          </a:p>
        </p:txBody>
      </p:sp>
      <p:sp>
        <p:nvSpPr>
          <p:cNvPr id="3" name="Content Placeholder 2">
            <a:extLst>
              <a:ext uri="{FF2B5EF4-FFF2-40B4-BE49-F238E27FC236}">
                <a16:creationId xmlns:a16="http://schemas.microsoft.com/office/drawing/2014/main" id="{6C423006-27B6-5747-920E-6B45A4C19A59}"/>
              </a:ext>
            </a:extLst>
          </p:cNvPr>
          <p:cNvSpPr>
            <a:spLocks noGrp="1"/>
          </p:cNvSpPr>
          <p:nvPr>
            <p:ph sz="quarter" idx="1"/>
          </p:nvPr>
        </p:nvSpPr>
        <p:spPr>
          <a:xfrm>
            <a:off x="220663" y="1739900"/>
            <a:ext cx="4318000" cy="4670425"/>
          </a:xfrm>
        </p:spPr>
        <p:txBody>
          <a:bodyPr>
            <a:normAutofit/>
          </a:bodyPr>
          <a:lstStyle/>
          <a:p>
            <a:pPr algn="just" eaLnBrk="1" hangingPunct="1"/>
            <a:r>
              <a:rPr lang="sk-SK" altLang="sk-SK" sz="2700">
                <a:latin typeface="Cambria" panose="02040503050406030204" pitchFamily="18" charset="0"/>
                <a:ea typeface="ＭＳ Ｐゴシック" panose="020B0600070205080204" pitchFamily="34" charset="-128"/>
              </a:rPr>
              <a:t>Marek sa zobrazuje s postavou leva, lebo jeho evanjelium začína pôsobením Jána Krstiteľa. </a:t>
            </a:r>
          </a:p>
          <a:p>
            <a:pPr algn="just" eaLnBrk="1" hangingPunct="1"/>
            <a:r>
              <a:rPr lang="sk-SK" altLang="sk-SK" sz="2700">
                <a:latin typeface="Cambria" panose="02040503050406030204" pitchFamily="18" charset="0"/>
                <a:ea typeface="ＭＳ Ｐゴシック" panose="020B0600070205080204" pitchFamily="34" charset="-128"/>
              </a:rPr>
              <a:t>Kristov predchodca je hlasom, ktorý žije a káže na púšti a pripravuje cestu Pánovi. Lev je púštne zviera s mohutným hlasom. </a:t>
            </a:r>
            <a:endParaRPr lang="en-US" altLang="sk-SK" sz="2700">
              <a:latin typeface="Cambria" panose="02040503050406030204" pitchFamily="18" charset="0"/>
              <a:ea typeface="ＭＳ Ｐゴシック" panose="020B0600070205080204" pitchFamily="34" charset="-128"/>
            </a:endParaRPr>
          </a:p>
        </p:txBody>
      </p:sp>
      <p:pic>
        <p:nvPicPr>
          <p:cNvPr id="17411" name="Picture 3" descr="images.jpeg">
            <a:extLst>
              <a:ext uri="{FF2B5EF4-FFF2-40B4-BE49-F238E27FC236}">
                <a16:creationId xmlns:a16="http://schemas.microsoft.com/office/drawing/2014/main" id="{984C7414-8F1D-E24C-A4E9-B71D2DB9B65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786438" y="1739900"/>
            <a:ext cx="2328862" cy="281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2" name="Picture 4" descr="Unknown.jpeg">
            <a:extLst>
              <a:ext uri="{FF2B5EF4-FFF2-40B4-BE49-F238E27FC236}">
                <a16:creationId xmlns:a16="http://schemas.microsoft.com/office/drawing/2014/main" id="{7B3B1CFE-8622-AD45-B889-CEEB86D2C95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199063" y="4846638"/>
            <a:ext cx="3567112" cy="174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a:extLst>
              <a:ext uri="{FF2B5EF4-FFF2-40B4-BE49-F238E27FC236}">
                <a16:creationId xmlns:a16="http://schemas.microsoft.com/office/drawing/2014/main" id="{9F53DF97-DCE0-D54E-A787-FD9C0C1B4740}"/>
              </a:ext>
            </a:extLst>
          </p:cNvPr>
          <p:cNvSpPr>
            <a:spLocks noGrp="1"/>
          </p:cNvSpPr>
          <p:nvPr>
            <p:ph type="title"/>
          </p:nvPr>
        </p:nvSpPr>
        <p:spPr>
          <a:xfrm>
            <a:off x="612775" y="228600"/>
            <a:ext cx="8153400" cy="990600"/>
          </a:xfrm>
        </p:spPr>
        <p:txBody>
          <a:bodyPr/>
          <a:lstStyle/>
          <a:p>
            <a:pPr eaLnBrk="1" hangingPunct="1"/>
            <a:r>
              <a:rPr lang="en-US" altLang="sk-SK" b="1">
                <a:latin typeface="Cambria" panose="02040503050406030204" pitchFamily="18" charset="0"/>
                <a:ea typeface="ＭＳ Ｐゴシック" panose="020B0600070205080204" pitchFamily="34" charset="-128"/>
              </a:rPr>
              <a:t>Evanjelista Matúš</a:t>
            </a:r>
          </a:p>
        </p:txBody>
      </p:sp>
      <p:sp>
        <p:nvSpPr>
          <p:cNvPr id="3" name="Content Placeholder 2">
            <a:extLst>
              <a:ext uri="{FF2B5EF4-FFF2-40B4-BE49-F238E27FC236}">
                <a16:creationId xmlns:a16="http://schemas.microsoft.com/office/drawing/2014/main" id="{1B23888E-902B-F944-AE50-86DB97ACEFD7}"/>
              </a:ext>
            </a:extLst>
          </p:cNvPr>
          <p:cNvSpPr>
            <a:spLocks noGrp="1"/>
          </p:cNvSpPr>
          <p:nvPr>
            <p:ph sz="quarter" idx="1"/>
          </p:nvPr>
        </p:nvSpPr>
        <p:spPr>
          <a:xfrm>
            <a:off x="3744913" y="1612900"/>
            <a:ext cx="5097462" cy="4876800"/>
          </a:xfrm>
        </p:spPr>
        <p:txBody>
          <a:bodyPr>
            <a:normAutofit/>
          </a:bodyPr>
          <a:lstStyle/>
          <a:p>
            <a:pPr algn="just" eaLnBrk="1" hangingPunct="1">
              <a:lnSpc>
                <a:spcPct val="90000"/>
              </a:lnSpc>
            </a:pPr>
            <a:r>
              <a:rPr lang="sk-SK" altLang="sk-SK">
                <a:latin typeface="Cambria" panose="02040503050406030204" pitchFamily="18" charset="0"/>
                <a:ea typeface="ＭＳ Ｐゴシック" panose="020B0600070205080204" pitchFamily="34" charset="-128"/>
              </a:rPr>
              <a:t>Matúš sa zobrazuje s postavou človeka, lebo začína rodokmeňom Ježiša Krista, ktorý vzal na seba ľudskú prirodzenosť. </a:t>
            </a:r>
          </a:p>
          <a:p>
            <a:pPr algn="just" eaLnBrk="1" hangingPunct="1">
              <a:lnSpc>
                <a:spcPct val="90000"/>
              </a:lnSpc>
            </a:pPr>
            <a:r>
              <a:rPr lang="sk-SK" altLang="sk-SK">
                <a:latin typeface="Cambria" panose="02040503050406030204" pitchFamily="18" charset="0"/>
                <a:ea typeface="ＭＳ Ｐゴシック" panose="020B0600070205080204" pitchFamily="34" charset="-128"/>
              </a:rPr>
              <a:t>Taktiež sa zobrazuje s postavou anjela, lebo po rodokmeni Matúš opisuje, ako anjel zjavil Jozefovi vo sne, že jeho manželka Mária bude matkou Božieho Syna. </a:t>
            </a:r>
            <a:endParaRPr lang="en-US" altLang="sk-SK">
              <a:latin typeface="Cambria" panose="02040503050406030204" pitchFamily="18" charset="0"/>
              <a:ea typeface="ＭＳ Ｐゴシック" panose="020B0600070205080204" pitchFamily="34" charset="-128"/>
            </a:endParaRPr>
          </a:p>
        </p:txBody>
      </p:sp>
      <p:pic>
        <p:nvPicPr>
          <p:cNvPr id="18435" name="Picture 3" descr="Matt-Lindisfarne.gif">
            <a:extLst>
              <a:ext uri="{FF2B5EF4-FFF2-40B4-BE49-F238E27FC236}">
                <a16:creationId xmlns:a16="http://schemas.microsoft.com/office/drawing/2014/main" id="{DF1F4208-9921-5348-93DE-FC7817D7C05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3038" y="1790700"/>
            <a:ext cx="3409950" cy="450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a:extLst>
              <a:ext uri="{FF2B5EF4-FFF2-40B4-BE49-F238E27FC236}">
                <a16:creationId xmlns:a16="http://schemas.microsoft.com/office/drawing/2014/main" id="{DC2090E3-275F-CD41-812C-2A780E13609D}"/>
              </a:ext>
            </a:extLst>
          </p:cNvPr>
          <p:cNvSpPr>
            <a:spLocks noGrp="1"/>
          </p:cNvSpPr>
          <p:nvPr>
            <p:ph type="title"/>
          </p:nvPr>
        </p:nvSpPr>
        <p:spPr>
          <a:xfrm>
            <a:off x="612775" y="228600"/>
            <a:ext cx="8153400" cy="990600"/>
          </a:xfrm>
        </p:spPr>
        <p:txBody>
          <a:bodyPr/>
          <a:lstStyle/>
          <a:p>
            <a:pPr eaLnBrk="1" hangingPunct="1"/>
            <a:r>
              <a:rPr lang="en-US" altLang="sk-SK" b="1">
                <a:latin typeface="Cambria" panose="02040503050406030204" pitchFamily="18" charset="0"/>
                <a:ea typeface="ＭＳ Ｐゴシック" panose="020B0600070205080204" pitchFamily="34" charset="-128"/>
              </a:rPr>
              <a:t>Evanjelista Lukáš</a:t>
            </a:r>
          </a:p>
        </p:txBody>
      </p:sp>
      <p:sp>
        <p:nvSpPr>
          <p:cNvPr id="3" name="Content Placeholder 2">
            <a:extLst>
              <a:ext uri="{FF2B5EF4-FFF2-40B4-BE49-F238E27FC236}">
                <a16:creationId xmlns:a16="http://schemas.microsoft.com/office/drawing/2014/main" id="{3B69DECA-88E3-A548-8CBF-626068EF9E39}"/>
              </a:ext>
            </a:extLst>
          </p:cNvPr>
          <p:cNvSpPr>
            <a:spLocks noGrp="1"/>
          </p:cNvSpPr>
          <p:nvPr>
            <p:ph sz="quarter" idx="1"/>
          </p:nvPr>
        </p:nvSpPr>
        <p:spPr>
          <a:xfrm>
            <a:off x="3146425" y="1735138"/>
            <a:ext cx="5510213" cy="4983162"/>
          </a:xfrm>
        </p:spPr>
        <p:txBody>
          <a:bodyPr>
            <a:normAutofit/>
          </a:bodyPr>
          <a:lstStyle/>
          <a:p>
            <a:pPr algn="just" eaLnBrk="1" hangingPunct="1"/>
            <a:r>
              <a:rPr lang="sk-SK" altLang="sk-SK" sz="2700">
                <a:latin typeface="Cambria" panose="02040503050406030204" pitchFamily="18" charset="0"/>
                <a:ea typeface="ＭＳ Ｐゴシック" panose="020B0600070205080204" pitchFamily="34" charset="-128"/>
              </a:rPr>
              <a:t>Lukáš sa zobrazuje s býkom. Jeho evanjelium začína zvestovaním narodenia Jána Krstiteľa. Jeho otec Zachariáš je kňazom a v jeruzalemskom chráme prináša obetu, keď sa mu zjaví anjel Gabriel a oznámi mu, že jeho manželke Alžbete sa narodí syn. </a:t>
            </a:r>
          </a:p>
          <a:p>
            <a:pPr algn="just" eaLnBrk="1" hangingPunct="1"/>
            <a:r>
              <a:rPr lang="sk-SK" altLang="sk-SK" sz="2700">
                <a:latin typeface="Cambria" panose="02040503050406030204" pitchFamily="18" charset="0"/>
                <a:ea typeface="ＭＳ Ｐゴシック" panose="020B0600070205080204" pitchFamily="34" charset="-128"/>
              </a:rPr>
              <a:t>V jeruzalemskom chráme sa prinášali obety baranov a býkov, preto sa zvolil symbol býka. </a:t>
            </a:r>
            <a:endParaRPr lang="en-US" altLang="sk-SK" sz="2700">
              <a:latin typeface="Cambria" panose="02040503050406030204" pitchFamily="18" charset="0"/>
              <a:ea typeface="ＭＳ Ｐゴシック" panose="020B0600070205080204" pitchFamily="34" charset="-128"/>
            </a:endParaRPr>
          </a:p>
        </p:txBody>
      </p:sp>
      <p:pic>
        <p:nvPicPr>
          <p:cNvPr id="19459" name="Picture 3" descr="images-2.jpeg">
            <a:extLst>
              <a:ext uri="{FF2B5EF4-FFF2-40B4-BE49-F238E27FC236}">
                <a16:creationId xmlns:a16="http://schemas.microsoft.com/office/drawing/2014/main" id="{9022091B-E6B0-7F48-B8AC-0ED461BE5AE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14313" y="1735138"/>
            <a:ext cx="2540000" cy="308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0" name="Picture 4" descr="images.jpeg">
            <a:extLst>
              <a:ext uri="{FF2B5EF4-FFF2-40B4-BE49-F238E27FC236}">
                <a16:creationId xmlns:a16="http://schemas.microsoft.com/office/drawing/2014/main" id="{30FE4658-D473-1F42-B8A3-18D8139499B7}"/>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14313" y="4953000"/>
            <a:ext cx="2540000" cy="176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a:extLst>
              <a:ext uri="{FF2B5EF4-FFF2-40B4-BE49-F238E27FC236}">
                <a16:creationId xmlns:a16="http://schemas.microsoft.com/office/drawing/2014/main" id="{7F5202A1-C5AA-D646-A287-6287C7BA19B8}"/>
              </a:ext>
            </a:extLst>
          </p:cNvPr>
          <p:cNvSpPr>
            <a:spLocks noGrp="1"/>
          </p:cNvSpPr>
          <p:nvPr>
            <p:ph type="title"/>
          </p:nvPr>
        </p:nvSpPr>
        <p:spPr>
          <a:xfrm>
            <a:off x="612775" y="228600"/>
            <a:ext cx="8153400" cy="990600"/>
          </a:xfrm>
        </p:spPr>
        <p:txBody>
          <a:bodyPr/>
          <a:lstStyle/>
          <a:p>
            <a:pPr eaLnBrk="1" hangingPunct="1"/>
            <a:r>
              <a:rPr lang="en-US" altLang="sk-SK" b="1">
                <a:latin typeface="Cambria" panose="02040503050406030204" pitchFamily="18" charset="0"/>
                <a:ea typeface="ＭＳ Ｐゴシック" panose="020B0600070205080204" pitchFamily="34" charset="-128"/>
              </a:rPr>
              <a:t>Evanjelista Ján</a:t>
            </a:r>
          </a:p>
        </p:txBody>
      </p:sp>
      <p:sp>
        <p:nvSpPr>
          <p:cNvPr id="20482" name="Content Placeholder 2">
            <a:extLst>
              <a:ext uri="{FF2B5EF4-FFF2-40B4-BE49-F238E27FC236}">
                <a16:creationId xmlns:a16="http://schemas.microsoft.com/office/drawing/2014/main" id="{CBA23904-4D0B-1C47-9E67-9A7EEFE0C2FC}"/>
              </a:ext>
            </a:extLst>
          </p:cNvPr>
          <p:cNvSpPr>
            <a:spLocks noGrp="1"/>
          </p:cNvSpPr>
          <p:nvPr>
            <p:ph sz="quarter" idx="1"/>
          </p:nvPr>
        </p:nvSpPr>
        <p:spPr>
          <a:xfrm>
            <a:off x="204788" y="1600200"/>
            <a:ext cx="5053012" cy="5011738"/>
          </a:xfrm>
        </p:spPr>
        <p:txBody>
          <a:bodyPr/>
          <a:lstStyle/>
          <a:p>
            <a:pPr algn="just" eaLnBrk="1" hangingPunct="1"/>
            <a:r>
              <a:rPr lang="sk-SK" altLang="sk-SK" sz="3000">
                <a:latin typeface="Cambria" panose="02040503050406030204" pitchFamily="18" charset="0"/>
                <a:ea typeface="ＭＳ Ｐゴシック" panose="020B0600070205080204" pitchFamily="34" charset="-128"/>
              </a:rPr>
              <a:t>Evanjelista Ján sa zobrazuje s orlom. Jeho evanjelium začína slávnostným hymnom o Ježišovi Kristovi, večnom Slove, ktoré sa stalo Telom a prebývalo medzi nami. </a:t>
            </a:r>
          </a:p>
          <a:p>
            <a:pPr algn="just" eaLnBrk="1" hangingPunct="1"/>
            <a:r>
              <a:rPr lang="sk-SK" altLang="sk-SK" sz="3000">
                <a:latin typeface="Cambria" panose="02040503050406030204" pitchFamily="18" charset="0"/>
                <a:ea typeface="ＭＳ Ｐゴシック" panose="020B0600070205080204" pitchFamily="34" charset="-128"/>
              </a:rPr>
              <a:t>Keďže hymnus je veľmi vznešený, zvolil sa symbol orla, ktorý lieta vo výškach.  </a:t>
            </a:r>
            <a:endParaRPr lang="cs-CZ" altLang="sk-SK" sz="3000">
              <a:latin typeface="Cambria" panose="02040503050406030204" pitchFamily="18" charset="0"/>
              <a:ea typeface="ＭＳ Ｐゴシック" panose="020B0600070205080204" pitchFamily="34" charset="-128"/>
            </a:endParaRPr>
          </a:p>
          <a:p>
            <a:pPr eaLnBrk="1" hangingPunct="1"/>
            <a:endParaRPr lang="en-US" altLang="sk-SK">
              <a:ea typeface="ＭＳ Ｐゴシック" panose="020B0600070205080204" pitchFamily="34" charset="-128"/>
            </a:endParaRPr>
          </a:p>
        </p:txBody>
      </p:sp>
      <p:pic>
        <p:nvPicPr>
          <p:cNvPr id="20483" name="Picture 3" descr="385-9-74.jpg">
            <a:extLst>
              <a:ext uri="{FF2B5EF4-FFF2-40B4-BE49-F238E27FC236}">
                <a16:creationId xmlns:a16="http://schemas.microsoft.com/office/drawing/2014/main" id="{F40102F5-B25C-244C-9F4B-622AC937244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032500" y="1709738"/>
            <a:ext cx="2457450" cy="317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84" name="Picture 4" descr="Unknown.jpeg">
            <a:extLst>
              <a:ext uri="{FF2B5EF4-FFF2-40B4-BE49-F238E27FC236}">
                <a16:creationId xmlns:a16="http://schemas.microsoft.com/office/drawing/2014/main" id="{F1D57CF7-4AAB-1749-B0C2-D201032D67C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751513" y="4951413"/>
            <a:ext cx="2738437" cy="182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AutoShape 2">
            <a:extLst>
              <a:ext uri="{FF2B5EF4-FFF2-40B4-BE49-F238E27FC236}">
                <a16:creationId xmlns:a16="http://schemas.microsoft.com/office/drawing/2014/main" id="{9E29349F-C59B-4D49-A4C4-0A99F5ED0905}"/>
              </a:ext>
            </a:extLst>
          </p:cNvPr>
          <p:cNvSpPr>
            <a:spLocks noGrp="1" noChangeArrowheads="1"/>
          </p:cNvSpPr>
          <p:nvPr>
            <p:ph type="title"/>
          </p:nvPr>
        </p:nvSpPr>
        <p:spPr>
          <a:xfrm>
            <a:off x="612775" y="228600"/>
            <a:ext cx="8153400" cy="990600"/>
          </a:xfrm>
        </p:spPr>
        <p:txBody>
          <a:bodyPr/>
          <a:lstStyle/>
          <a:p>
            <a:pPr eaLnBrk="1" hangingPunct="1"/>
            <a:r>
              <a:rPr lang="sk-SK" altLang="sk-SK" b="1">
                <a:latin typeface="Cambria" panose="02040503050406030204" pitchFamily="18" charset="0"/>
                <a:ea typeface="ＭＳ Ｐゴシック" panose="020B0600070205080204" pitchFamily="34" charset="-128"/>
              </a:rPr>
              <a:t>Evanjelium podľa Marka</a:t>
            </a:r>
            <a:endParaRPr lang="en-GB" altLang="sk-SK" b="1">
              <a:latin typeface="Cambria" panose="02040503050406030204" pitchFamily="18" charset="0"/>
              <a:ea typeface="ＭＳ Ｐゴシック" panose="020B0600070205080204" pitchFamily="34" charset="-128"/>
            </a:endParaRPr>
          </a:p>
        </p:txBody>
      </p:sp>
      <p:sp>
        <p:nvSpPr>
          <p:cNvPr id="21506" name="Rectangle 3">
            <a:extLst>
              <a:ext uri="{FF2B5EF4-FFF2-40B4-BE49-F238E27FC236}">
                <a16:creationId xmlns:a16="http://schemas.microsoft.com/office/drawing/2014/main" id="{4D68328C-F6F9-9942-83A6-AF496EE415C3}"/>
              </a:ext>
            </a:extLst>
          </p:cNvPr>
          <p:cNvSpPr>
            <a:spLocks noGrp="1" noChangeArrowheads="1"/>
          </p:cNvSpPr>
          <p:nvPr>
            <p:ph type="body" idx="1"/>
          </p:nvPr>
        </p:nvSpPr>
        <p:spPr>
          <a:xfrm>
            <a:off x="612775" y="1600200"/>
            <a:ext cx="8153400" cy="4760913"/>
          </a:xfrm>
        </p:spPr>
        <p:txBody>
          <a:bodyPr/>
          <a:lstStyle/>
          <a:p>
            <a:pPr algn="just" eaLnBrk="1" hangingPunct="1"/>
            <a:r>
              <a:rPr lang="sk-SK" altLang="sk-SK">
                <a:latin typeface="Cambria" panose="02040503050406030204" pitchFamily="18" charset="0"/>
                <a:ea typeface="ＭＳ Ｐゴシック" panose="020B0600070205080204" pitchFamily="34" charset="-128"/>
              </a:rPr>
              <a:t>Centrálnou udalosťou Markovho evanjelia je Petrovo vyznanie Ježišovho božstva pri Cézarei Filipovej v Mk 8, 27 - 30. Táto udalosť rozdeľuje evanjelium na dve časti. </a:t>
            </a:r>
          </a:p>
          <a:p>
            <a:pPr algn="just" eaLnBrk="1" hangingPunct="1"/>
            <a:r>
              <a:rPr lang="sk-SK" altLang="sk-SK">
                <a:latin typeface="Cambria" panose="02040503050406030204" pitchFamily="18" charset="0"/>
                <a:ea typeface="ＭＳ Ｐゴシック" panose="020B0600070205080204" pitchFamily="34" charset="-128"/>
              </a:rPr>
              <a:t>Prvú tvoria kapitoly Mk 1, 14 - 8, 26. Ježiš slovami, ale  najmä skutkami ohlasuje príchod Božieho kráľovstva.		</a:t>
            </a:r>
            <a:endParaRPr lang="cs-CZ" altLang="sk-SK">
              <a:latin typeface="Cambria" panose="02040503050406030204" pitchFamily="18" charset="0"/>
              <a:ea typeface="ＭＳ Ｐゴシック" panose="020B0600070205080204" pitchFamily="34" charset="-128"/>
            </a:endParaRPr>
          </a:p>
          <a:p>
            <a:pPr algn="just" eaLnBrk="1" hangingPunct="1"/>
            <a:r>
              <a:rPr lang="sk-SK" altLang="sk-SK">
                <a:latin typeface="Cambria" panose="02040503050406030204" pitchFamily="18" charset="0"/>
                <a:ea typeface="ＭＳ Ｐゴシック" panose="020B0600070205080204" pitchFamily="34" charset="-128"/>
              </a:rPr>
              <a:t>Druhú časť tvoria kapitoly Mk 8, 27 - 16, 8. Syn človeka ide v ústrety smrti a zmŕtvychvstaniu. </a:t>
            </a:r>
            <a:endParaRPr lang="cs-CZ" altLang="sk-SK">
              <a:latin typeface="Cambria" panose="02040503050406030204" pitchFamily="18" charset="0"/>
              <a:ea typeface="ＭＳ Ｐゴシック" panose="020B0600070205080204" pitchFamily="34" charset="-128"/>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docProps/app.xml><?xml version="1.0" encoding="utf-8"?>
<Properties xmlns="http://schemas.openxmlformats.org/officeDocument/2006/extended-properties" xmlns:vt="http://schemas.openxmlformats.org/officeDocument/2006/docPropsVTypes">
  <Template>Median.thmx</Template>
  <TotalTime>101</TotalTime>
  <Words>2084</Words>
  <Application>Microsoft Macintosh PowerPoint</Application>
  <PresentationFormat>Prezentácia na obrazovke (4:3)</PresentationFormat>
  <Paragraphs>92</Paragraphs>
  <Slides>25</Slides>
  <Notes>0</Notes>
  <HiddenSlides>0</HiddenSlides>
  <MMClips>0</MMClips>
  <ScaleCrop>false</ScaleCrop>
  <HeadingPairs>
    <vt:vector size="6" baseType="variant">
      <vt:variant>
        <vt:lpstr>Použité písma</vt:lpstr>
      </vt:variant>
      <vt:variant>
        <vt:i4>7</vt:i4>
      </vt:variant>
      <vt:variant>
        <vt:lpstr>Motív</vt:lpstr>
      </vt:variant>
      <vt:variant>
        <vt:i4>1</vt:i4>
      </vt:variant>
      <vt:variant>
        <vt:lpstr>Nadpisy snímok</vt:lpstr>
      </vt:variant>
      <vt:variant>
        <vt:i4>25</vt:i4>
      </vt:variant>
    </vt:vector>
  </HeadingPairs>
  <TitlesOfParts>
    <vt:vector size="33" baseType="lpstr">
      <vt:lpstr>Tw Cen MT</vt:lpstr>
      <vt:lpstr>ＭＳ Ｐゴシック</vt:lpstr>
      <vt:lpstr>Arial</vt:lpstr>
      <vt:lpstr>Wingdings</vt:lpstr>
      <vt:lpstr>Wingdings 2</vt:lpstr>
      <vt:lpstr>Calibri</vt:lpstr>
      <vt:lpstr>Cambria</vt:lpstr>
      <vt:lpstr>Median</vt:lpstr>
      <vt:lpstr>Kristus v posolstve štyroch evanjelií </vt:lpstr>
      <vt:lpstr>Evanjelium</vt:lpstr>
      <vt:lpstr>Vznik evanjelií</vt:lpstr>
      <vt:lpstr>Odkiaľ čerpali evanjelisti informácie? </vt:lpstr>
      <vt:lpstr>Symboly štyroch evanjelistov - Marek</vt:lpstr>
      <vt:lpstr>Evanjelista Matúš</vt:lpstr>
      <vt:lpstr>Evanjelista Lukáš</vt:lpstr>
      <vt:lpstr>Evanjelista Ján</vt:lpstr>
      <vt:lpstr>Evanjelium podľa Marka</vt:lpstr>
      <vt:lpstr>Tajomstvo Syna človeka</vt:lpstr>
      <vt:lpstr>Učeníctvo</vt:lpstr>
      <vt:lpstr>Pozvanie veriť</vt:lpstr>
      <vt:lpstr>Evanjelium podľa Matúša</vt:lpstr>
      <vt:lpstr>Ježiš - syn Dávida, syn Abraháma</vt:lpstr>
      <vt:lpstr>Ježiš – Boh s nami</vt:lpstr>
      <vt:lpstr>Nebeské kráľovstvo</vt:lpstr>
      <vt:lpstr>Evanjelium podľa Lukáša</vt:lpstr>
      <vt:lpstr>Evanjelium chudobných</vt:lpstr>
      <vt:lpstr>Dielo Ducha Svätého</vt:lpstr>
      <vt:lpstr>Ježiš - tvár milosrdného Otca</vt:lpstr>
      <vt:lpstr>Evanjelium podľa Jána</vt:lpstr>
      <vt:lpstr>Nový význam starozákonných symbolov</vt:lpstr>
      <vt:lpstr>Ja Som</vt:lpstr>
      <vt:lpstr>Kráľ na kríži</vt:lpstr>
      <vt:lpstr>Sv. Hieronym povedal: “Kto nepozná Písma, nepozná Krista.” Postupne prečítajme pozorne všetky štyri evanjeliá</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ŠTYRI EVANJELIÁ</dc:title>
  <dc:creator>Frantisek Trstensky</dc:creator>
  <cp:lastModifiedBy>Pavol Forgáč</cp:lastModifiedBy>
  <cp:revision>25</cp:revision>
  <dcterms:created xsi:type="dcterms:W3CDTF">2019-06-11T12:33:18Z</dcterms:created>
  <dcterms:modified xsi:type="dcterms:W3CDTF">2022-02-17T21:43:13Z</dcterms:modified>
</cp:coreProperties>
</file>