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73" r:id="rId9"/>
    <p:sldId id="262" r:id="rId10"/>
    <p:sldId id="274" r:id="rId11"/>
    <p:sldId id="263" r:id="rId12"/>
    <p:sldId id="275" r:id="rId13"/>
    <p:sldId id="264" r:id="rId14"/>
    <p:sldId id="276" r:id="rId15"/>
    <p:sldId id="265" r:id="rId16"/>
    <p:sldId id="277" r:id="rId17"/>
    <p:sldId id="266" r:id="rId18"/>
    <p:sldId id="278" r:id="rId19"/>
    <p:sldId id="267" r:id="rId20"/>
    <p:sldId id="279" r:id="rId21"/>
    <p:sldId id="280" r:id="rId22"/>
    <p:sldId id="268" r:id="rId23"/>
    <p:sldId id="269" r:id="rId24"/>
    <p:sldId id="281" r:id="rId25"/>
    <p:sldId id="270" r:id="rId26"/>
    <p:sldId id="282" r:id="rId27"/>
    <p:sldId id="283" r:id="rId28"/>
    <p:sldId id="271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4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55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0" y="1433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5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287 w 372"/>
              <a:gd name="T1" fmla="*/ 166 h 166"/>
              <a:gd name="T2" fmla="*/ 293 w 372"/>
              <a:gd name="T3" fmla="*/ 164 h 166"/>
              <a:gd name="T4" fmla="*/ 294 w 372"/>
              <a:gd name="T5" fmla="*/ 163 h 166"/>
              <a:gd name="T6" fmla="*/ 370 w 372"/>
              <a:gd name="T7" fmla="*/ 87 h 166"/>
              <a:gd name="T8" fmla="*/ 370 w 372"/>
              <a:gd name="T9" fmla="*/ 78 h 166"/>
              <a:gd name="T10" fmla="*/ 294 w 372"/>
              <a:gd name="T11" fmla="*/ 3 h 166"/>
              <a:gd name="T12" fmla="*/ 293 w 372"/>
              <a:gd name="T13" fmla="*/ 2 h 166"/>
              <a:gd name="T14" fmla="*/ 287 w 372"/>
              <a:gd name="T15" fmla="*/ 0 h 166"/>
              <a:gd name="T16" fmla="*/ 0 w 372"/>
              <a:gd name="T17" fmla="*/ 0 h 166"/>
              <a:gd name="T18" fmla="*/ 0 w 372"/>
              <a:gd name="T19" fmla="*/ 166 h 166"/>
              <a:gd name="T20" fmla="*/ 287 w 372"/>
              <a:gd name="T21" fmla="*/ 166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3D2AD-DB8E-4FA1-85D3-C1DA55EF644B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5CFA2-3312-4C2B-9743-5302DCD7A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2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2DD36-6FB2-4C0E-8767-7A29017DAB58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95941-EBC8-4B7C-8043-66DFBC02A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4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6DBB-8DE2-4BFA-8708-16A644709B2F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A5355-E3C8-499A-AEED-8E510ACAF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17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1FE8-F436-404A-A10D-EA17BF44B25D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7E5B1-0C65-40FD-8DC9-7F6A9DC63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00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2466975" y="647700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11114088" y="290512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sk-SK" sz="800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A72A6-FC23-46FE-886A-34612D1A28DC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1FE19-9021-4D93-BF16-55D1551B2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16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85A6-62C8-4B63-9A01-D114E930BBC9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DA68D-A509-470B-92D0-90F790FD6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40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4483E-469F-4A18-B17A-517BE1C04CB6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21D6F-F196-4E9E-BEBD-889BD007E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62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172B8-0481-41B2-A8F1-DF54CECD325B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35D61-6F0C-4792-952A-C915D14AB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0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883B-33D4-4B73-B969-CCC35C15D31C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9A720-8793-4DD9-9A00-4964C8742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1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68BF8-148F-4F33-A2AF-5840B88DEB4E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0F33-A8BC-494C-9B87-8B47840CF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9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4CEED-BC10-40A1-916F-6793F99374FC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619B5-5E3D-46FD-9C04-06EF77432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6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5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AF3CE-0759-4CEE-8CE9-C274B0AFC517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ACD83-B734-4CDB-A69C-13593DD83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9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BE1F5-9AD5-4D1A-A104-846406C260DB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ABA5-900D-4EEF-82B1-6DD268815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0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BFFA-8085-43F2-AFF7-72497CD8E222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97063-657D-47D9-9CAD-022CB9301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8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9FDAB-9A4E-4F34-B35B-DF05E7B2B214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A2D81-D213-4F73-887B-44A662000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2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9248 w 9248"/>
              <a:gd name="T1" fmla="*/ 4701 h 10000"/>
              <a:gd name="T2" fmla="*/ 7915 w 9248"/>
              <a:gd name="T3" fmla="*/ 188 h 10000"/>
              <a:gd name="T4" fmla="*/ 7886 w 9248"/>
              <a:gd name="T5" fmla="*/ 94 h 10000"/>
              <a:gd name="T6" fmla="*/ 7803 w 9248"/>
              <a:gd name="T7" fmla="*/ 0 h 10000"/>
              <a:gd name="T8" fmla="*/ 7275 w 9248"/>
              <a:gd name="T9" fmla="*/ 0 h 10000"/>
              <a:gd name="T10" fmla="*/ 0 w 9248"/>
              <a:gd name="T11" fmla="*/ 70 h 10000"/>
              <a:gd name="T12" fmla="*/ 25 w 9248"/>
              <a:gd name="T13" fmla="*/ 10000 h 10000"/>
              <a:gd name="T14" fmla="*/ 7275 w 9248"/>
              <a:gd name="T15" fmla="*/ 9966 h 10000"/>
              <a:gd name="T16" fmla="*/ 7803 w 9248"/>
              <a:gd name="T17" fmla="*/ 9966 h 10000"/>
              <a:gd name="T18" fmla="*/ 7886 w 9248"/>
              <a:gd name="T19" fmla="*/ 9872 h 10000"/>
              <a:gd name="T20" fmla="*/ 7915 w 9248"/>
              <a:gd name="T21" fmla="*/ 9778 h 10000"/>
              <a:gd name="T22" fmla="*/ 9248 w 9248"/>
              <a:gd name="T23" fmla="*/ 5265 h 10000"/>
              <a:gd name="T24" fmla="*/ 9248 w 9248"/>
              <a:gd name="T25" fmla="*/ 4701 h 1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03CEB-EB92-4D95-BC63-CA5A95CB2F68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CE0C8-DD53-43C1-8A7A-066B48540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0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2 w 22"/>
                <a:gd name="T1" fmla="*/ 136 h 136"/>
                <a:gd name="T2" fmla="*/ 17 w 22"/>
                <a:gd name="T3" fmla="*/ 80 h 136"/>
                <a:gd name="T4" fmla="*/ 0 w 22"/>
                <a:gd name="T5" fmla="*/ 0 h 136"/>
                <a:gd name="T6" fmla="*/ 0 w 22"/>
                <a:gd name="T7" fmla="*/ 35 h 136"/>
                <a:gd name="T8" fmla="*/ 20 w 22"/>
                <a:gd name="T9" fmla="*/ 124 h 136"/>
                <a:gd name="T10" fmla="*/ 22 w 22"/>
                <a:gd name="T11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86 w 140"/>
                <a:gd name="T1" fmla="*/ 350 h 504"/>
                <a:gd name="T2" fmla="*/ 139 w 140"/>
                <a:gd name="T3" fmla="*/ 504 h 504"/>
                <a:gd name="T4" fmla="*/ 140 w 140"/>
                <a:gd name="T5" fmla="*/ 478 h 504"/>
                <a:gd name="T6" fmla="*/ 95 w 140"/>
                <a:gd name="T7" fmla="*/ 347 h 504"/>
                <a:gd name="T8" fmla="*/ 0 w 140"/>
                <a:gd name="T9" fmla="*/ 0 h 504"/>
                <a:gd name="T10" fmla="*/ 6 w 140"/>
                <a:gd name="T11" fmla="*/ 61 h 504"/>
                <a:gd name="T12" fmla="*/ 86 w 140"/>
                <a:gd name="T13" fmla="*/ 350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8 w 132"/>
                <a:gd name="T1" fmla="*/ 22 h 308"/>
                <a:gd name="T2" fmla="*/ 0 w 132"/>
                <a:gd name="T3" fmla="*/ 0 h 308"/>
                <a:gd name="T4" fmla="*/ 0 w 132"/>
                <a:gd name="T5" fmla="*/ 29 h 308"/>
                <a:gd name="T6" fmla="*/ 68 w 132"/>
                <a:gd name="T7" fmla="*/ 194 h 308"/>
                <a:gd name="T8" fmla="*/ 123 w 132"/>
                <a:gd name="T9" fmla="*/ 308 h 308"/>
                <a:gd name="T10" fmla="*/ 132 w 132"/>
                <a:gd name="T11" fmla="*/ 308 h 308"/>
                <a:gd name="T12" fmla="*/ 77 w 132"/>
                <a:gd name="T13" fmla="*/ 190 h 308"/>
                <a:gd name="T14" fmla="*/ 8 w 132"/>
                <a:gd name="T15" fmla="*/ 22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8 w 37"/>
                <a:gd name="T1" fmla="*/ 79 h 79"/>
                <a:gd name="T2" fmla="*/ 37 w 37"/>
                <a:gd name="T3" fmla="*/ 79 h 79"/>
                <a:gd name="T4" fmla="*/ 0 w 37"/>
                <a:gd name="T5" fmla="*/ 0 h 79"/>
                <a:gd name="T6" fmla="*/ 28 w 37"/>
                <a:gd name="T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162 w 178"/>
                <a:gd name="T1" fmla="*/ 660 h 722"/>
                <a:gd name="T2" fmla="*/ 116 w 178"/>
                <a:gd name="T3" fmla="*/ 534 h 722"/>
                <a:gd name="T4" fmla="*/ 40 w 178"/>
                <a:gd name="T5" fmla="*/ 236 h 722"/>
                <a:gd name="T6" fmla="*/ 12 w 178"/>
                <a:gd name="T7" fmla="*/ 51 h 722"/>
                <a:gd name="T8" fmla="*/ 0 w 178"/>
                <a:gd name="T9" fmla="*/ 0 h 722"/>
                <a:gd name="T10" fmla="*/ 33 w 178"/>
                <a:gd name="T11" fmla="*/ 237 h 722"/>
                <a:gd name="T12" fmla="*/ 107 w 178"/>
                <a:gd name="T13" fmla="*/ 537 h 722"/>
                <a:gd name="T14" fmla="*/ 160 w 178"/>
                <a:gd name="T15" fmla="*/ 681 h 722"/>
                <a:gd name="T16" fmla="*/ 178 w 178"/>
                <a:gd name="T17" fmla="*/ 722 h 722"/>
                <a:gd name="T18" fmla="*/ 174 w 178"/>
                <a:gd name="T19" fmla="*/ 708 h 722"/>
                <a:gd name="T20" fmla="*/ 162 w 178"/>
                <a:gd name="T21" fmla="*/ 660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11 w 23"/>
                <a:gd name="T1" fmla="*/ 577 h 635"/>
                <a:gd name="T2" fmla="*/ 12 w 23"/>
                <a:gd name="T3" fmla="*/ 589 h 635"/>
                <a:gd name="T4" fmla="*/ 22 w 23"/>
                <a:gd name="T5" fmla="*/ 632 h 635"/>
                <a:gd name="T6" fmla="*/ 23 w 23"/>
                <a:gd name="T7" fmla="*/ 635 h 635"/>
                <a:gd name="T8" fmla="*/ 17 w 23"/>
                <a:gd name="T9" fmla="*/ 576 h 635"/>
                <a:gd name="T10" fmla="*/ 5 w 23"/>
                <a:gd name="T11" fmla="*/ 269 h 635"/>
                <a:gd name="T12" fmla="*/ 15 w 23"/>
                <a:gd name="T13" fmla="*/ 0 h 635"/>
                <a:gd name="T14" fmla="*/ 12 w 23"/>
                <a:gd name="T15" fmla="*/ 0 h 635"/>
                <a:gd name="T16" fmla="*/ 1 w 23"/>
                <a:gd name="T17" fmla="*/ 269 h 635"/>
                <a:gd name="T18" fmla="*/ 11 w 23"/>
                <a:gd name="T19" fmla="*/ 577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5 w 17"/>
                <a:gd name="T3" fmla="*/ 56 h 107"/>
                <a:gd name="T4" fmla="*/ 17 w 17"/>
                <a:gd name="T5" fmla="*/ 107 h 107"/>
                <a:gd name="T6" fmla="*/ 11 w 17"/>
                <a:gd name="T7" fmla="*/ 46 h 107"/>
                <a:gd name="T8" fmla="*/ 10 w 17"/>
                <a:gd name="T9" fmla="*/ 43 h 107"/>
                <a:gd name="T10" fmla="*/ 0 w 17"/>
                <a:gd name="T11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5 w 41"/>
                <a:gd name="T3" fmla="*/ 93 h 222"/>
                <a:gd name="T4" fmla="*/ 17 w 41"/>
                <a:gd name="T5" fmla="*/ 166 h 222"/>
                <a:gd name="T6" fmla="*/ 24 w 41"/>
                <a:gd name="T7" fmla="*/ 184 h 222"/>
                <a:gd name="T8" fmla="*/ 41 w 41"/>
                <a:gd name="T9" fmla="*/ 222 h 222"/>
                <a:gd name="T10" fmla="*/ 38 w 41"/>
                <a:gd name="T11" fmla="*/ 212 h 222"/>
                <a:gd name="T12" fmla="*/ 13 w 41"/>
                <a:gd name="T13" fmla="*/ 92 h 222"/>
                <a:gd name="T14" fmla="*/ 8 w 41"/>
                <a:gd name="T15" fmla="*/ 22 h 222"/>
                <a:gd name="T16" fmla="*/ 7 w 41"/>
                <a:gd name="T17" fmla="*/ 18 h 222"/>
                <a:gd name="T18" fmla="*/ 0 w 41"/>
                <a:gd name="T19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7 w 450"/>
                <a:gd name="T1" fmla="*/ 854 h 878"/>
                <a:gd name="T2" fmla="*/ 50 w 450"/>
                <a:gd name="T3" fmla="*/ 613 h 878"/>
                <a:gd name="T4" fmla="*/ 149 w 450"/>
                <a:gd name="T5" fmla="*/ 388 h 878"/>
                <a:gd name="T6" fmla="*/ 285 w 450"/>
                <a:gd name="T7" fmla="*/ 183 h 878"/>
                <a:gd name="T8" fmla="*/ 364 w 450"/>
                <a:gd name="T9" fmla="*/ 89 h 878"/>
                <a:gd name="T10" fmla="*/ 406 w 450"/>
                <a:gd name="T11" fmla="*/ 44 h 878"/>
                <a:gd name="T12" fmla="*/ 450 w 450"/>
                <a:gd name="T13" fmla="*/ 1 h 878"/>
                <a:gd name="T14" fmla="*/ 450 w 450"/>
                <a:gd name="T15" fmla="*/ 0 h 878"/>
                <a:gd name="T16" fmla="*/ 405 w 450"/>
                <a:gd name="T17" fmla="*/ 43 h 878"/>
                <a:gd name="T18" fmla="*/ 363 w 450"/>
                <a:gd name="T19" fmla="*/ 88 h 878"/>
                <a:gd name="T20" fmla="*/ 283 w 450"/>
                <a:gd name="T21" fmla="*/ 181 h 878"/>
                <a:gd name="T22" fmla="*/ 145 w 450"/>
                <a:gd name="T23" fmla="*/ 386 h 878"/>
                <a:gd name="T24" fmla="*/ 45 w 450"/>
                <a:gd name="T25" fmla="*/ 611 h 878"/>
                <a:gd name="T26" fmla="*/ 0 w 450"/>
                <a:gd name="T27" fmla="*/ 854 h 878"/>
                <a:gd name="T28" fmla="*/ 0 w 450"/>
                <a:gd name="T29" fmla="*/ 859 h 878"/>
                <a:gd name="T30" fmla="*/ 7 w 450"/>
                <a:gd name="T31" fmla="*/ 878 h 878"/>
                <a:gd name="T32" fmla="*/ 7 w 450"/>
                <a:gd name="T33" fmla="*/ 854 h 8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6 w 35"/>
                <a:gd name="T3" fmla="*/ 73 h 73"/>
                <a:gd name="T4" fmla="*/ 35 w 35"/>
                <a:gd name="T5" fmla="*/ 73 h 73"/>
                <a:gd name="T6" fmla="*/ 0 w 35"/>
                <a:gd name="T7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7 w 8"/>
                <a:gd name="T1" fmla="*/ 44 h 48"/>
                <a:gd name="T2" fmla="*/ 8 w 8"/>
                <a:gd name="T3" fmla="*/ 48 h 48"/>
                <a:gd name="T4" fmla="*/ 8 w 8"/>
                <a:gd name="T5" fmla="*/ 19 h 48"/>
                <a:gd name="T6" fmla="*/ 1 w 8"/>
                <a:gd name="T7" fmla="*/ 0 h 48"/>
                <a:gd name="T8" fmla="*/ 0 w 8"/>
                <a:gd name="T9" fmla="*/ 26 h 48"/>
                <a:gd name="T10" fmla="*/ 7 w 8"/>
                <a:gd name="T11" fmla="*/ 4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7 w 52"/>
                <a:gd name="T1" fmla="*/ 18 h 135"/>
                <a:gd name="T2" fmla="*/ 0 w 52"/>
                <a:gd name="T3" fmla="*/ 0 h 135"/>
                <a:gd name="T4" fmla="*/ 12 w 52"/>
                <a:gd name="T5" fmla="*/ 48 h 135"/>
                <a:gd name="T6" fmla="*/ 16 w 52"/>
                <a:gd name="T7" fmla="*/ 62 h 135"/>
                <a:gd name="T8" fmla="*/ 51 w 52"/>
                <a:gd name="T9" fmla="*/ 135 h 135"/>
                <a:gd name="T10" fmla="*/ 52 w 52"/>
                <a:gd name="T11" fmla="*/ 135 h 135"/>
                <a:gd name="T12" fmla="*/ 24 w 52"/>
                <a:gd name="T13" fmla="*/ 56 h 135"/>
                <a:gd name="T14" fmla="*/ 7 w 52"/>
                <a:gd name="T15" fmla="*/ 1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7 w 103"/>
                <a:gd name="T1" fmla="*/ 210 h 920"/>
                <a:gd name="T2" fmla="*/ 26 w 103"/>
                <a:gd name="T3" fmla="*/ 445 h 920"/>
                <a:gd name="T4" fmla="*/ 57 w 103"/>
                <a:gd name="T5" fmla="*/ 679 h 920"/>
                <a:gd name="T6" fmla="*/ 101 w 103"/>
                <a:gd name="T7" fmla="*/ 911 h 920"/>
                <a:gd name="T8" fmla="*/ 103 w 103"/>
                <a:gd name="T9" fmla="*/ 920 h 920"/>
                <a:gd name="T10" fmla="*/ 99 w 103"/>
                <a:gd name="T11" fmla="*/ 874 h 920"/>
                <a:gd name="T12" fmla="*/ 99 w 103"/>
                <a:gd name="T13" fmla="*/ 866 h 920"/>
                <a:gd name="T14" fmla="*/ 63 w 103"/>
                <a:gd name="T15" fmla="*/ 678 h 920"/>
                <a:gd name="T16" fmla="*/ 30 w 103"/>
                <a:gd name="T17" fmla="*/ 444 h 920"/>
                <a:gd name="T18" fmla="*/ 9 w 103"/>
                <a:gd name="T19" fmla="*/ 209 h 920"/>
                <a:gd name="T20" fmla="*/ 3 w 103"/>
                <a:gd name="T21" fmla="*/ 92 h 920"/>
                <a:gd name="T22" fmla="*/ 1 w 103"/>
                <a:gd name="T23" fmla="*/ 0 h 920"/>
                <a:gd name="T24" fmla="*/ 0 w 103"/>
                <a:gd name="T25" fmla="*/ 0 h 920"/>
                <a:gd name="T26" fmla="*/ 1 w 103"/>
                <a:gd name="T27" fmla="*/ 92 h 920"/>
                <a:gd name="T28" fmla="*/ 7 w 103"/>
                <a:gd name="T29" fmla="*/ 21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53 w 88"/>
                <a:gd name="T1" fmla="*/ 229 h 330"/>
                <a:gd name="T2" fmla="*/ 88 w 88"/>
                <a:gd name="T3" fmla="*/ 330 h 330"/>
                <a:gd name="T4" fmla="*/ 88 w 88"/>
                <a:gd name="T5" fmla="*/ 308 h 330"/>
                <a:gd name="T6" fmla="*/ 88 w 88"/>
                <a:gd name="T7" fmla="*/ 304 h 330"/>
                <a:gd name="T8" fmla="*/ 62 w 88"/>
                <a:gd name="T9" fmla="*/ 226 h 330"/>
                <a:gd name="T10" fmla="*/ 0 w 88"/>
                <a:gd name="T11" fmla="*/ 0 h 330"/>
                <a:gd name="T12" fmla="*/ 7 w 88"/>
                <a:gd name="T13" fmla="*/ 63 h 330"/>
                <a:gd name="T14" fmla="*/ 53 w 88"/>
                <a:gd name="T15" fmla="*/ 229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6 w 90"/>
                <a:gd name="T1" fmla="*/ 15 h 207"/>
                <a:gd name="T2" fmla="*/ 0 w 90"/>
                <a:gd name="T3" fmla="*/ 0 h 207"/>
                <a:gd name="T4" fmla="*/ 1 w 90"/>
                <a:gd name="T5" fmla="*/ 29 h 207"/>
                <a:gd name="T6" fmla="*/ 42 w 90"/>
                <a:gd name="T7" fmla="*/ 127 h 207"/>
                <a:gd name="T8" fmla="*/ 80 w 90"/>
                <a:gd name="T9" fmla="*/ 207 h 207"/>
                <a:gd name="T10" fmla="*/ 90 w 90"/>
                <a:gd name="T11" fmla="*/ 207 h 207"/>
                <a:gd name="T12" fmla="*/ 50 w 90"/>
                <a:gd name="T13" fmla="*/ 123 h 207"/>
                <a:gd name="T14" fmla="*/ 6 w 90"/>
                <a:gd name="T15" fmla="*/ 15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101 w 115"/>
                <a:gd name="T1" fmla="*/ 409 h 467"/>
                <a:gd name="T2" fmla="*/ 78 w 115"/>
                <a:gd name="T3" fmla="*/ 344 h 467"/>
                <a:gd name="T4" fmla="*/ 29 w 115"/>
                <a:gd name="T5" fmla="*/ 151 h 467"/>
                <a:gd name="T6" fmla="*/ 13 w 115"/>
                <a:gd name="T7" fmla="*/ 53 h 467"/>
                <a:gd name="T8" fmla="*/ 0 w 115"/>
                <a:gd name="T9" fmla="*/ 0 h 467"/>
                <a:gd name="T10" fmla="*/ 21 w 115"/>
                <a:gd name="T11" fmla="*/ 152 h 467"/>
                <a:gd name="T12" fmla="*/ 69 w 115"/>
                <a:gd name="T13" fmla="*/ 347 h 467"/>
                <a:gd name="T14" fmla="*/ 103 w 115"/>
                <a:gd name="T15" fmla="*/ 441 h 467"/>
                <a:gd name="T16" fmla="*/ 115 w 115"/>
                <a:gd name="T17" fmla="*/ 467 h 467"/>
                <a:gd name="T18" fmla="*/ 112 w 115"/>
                <a:gd name="T19" fmla="*/ 458 h 467"/>
                <a:gd name="T20" fmla="*/ 101 w 115"/>
                <a:gd name="T21" fmla="*/ 40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17 w 36"/>
                <a:gd name="T1" fmla="*/ 633 h 633"/>
                <a:gd name="T2" fmla="*/ 13 w 36"/>
                <a:gd name="T3" fmla="*/ 597 h 633"/>
                <a:gd name="T4" fmla="*/ 5 w 36"/>
                <a:gd name="T5" fmla="*/ 398 h 633"/>
                <a:gd name="T6" fmla="*/ 13 w 36"/>
                <a:gd name="T7" fmla="*/ 198 h 633"/>
                <a:gd name="T8" fmla="*/ 22 w 36"/>
                <a:gd name="T9" fmla="*/ 99 h 633"/>
                <a:gd name="T10" fmla="*/ 36 w 36"/>
                <a:gd name="T11" fmla="*/ 0 h 633"/>
                <a:gd name="T12" fmla="*/ 35 w 36"/>
                <a:gd name="T13" fmla="*/ 0 h 633"/>
                <a:gd name="T14" fmla="*/ 20 w 36"/>
                <a:gd name="T15" fmla="*/ 99 h 633"/>
                <a:gd name="T16" fmla="*/ 10 w 36"/>
                <a:gd name="T17" fmla="*/ 198 h 633"/>
                <a:gd name="T18" fmla="*/ 1 w 36"/>
                <a:gd name="T19" fmla="*/ 398 h 633"/>
                <a:gd name="T20" fmla="*/ 7 w 36"/>
                <a:gd name="T21" fmla="*/ 589 h 633"/>
                <a:gd name="T22" fmla="*/ 16 w 36"/>
                <a:gd name="T23" fmla="*/ 632 h 633"/>
                <a:gd name="T24" fmla="*/ 17 w 36"/>
                <a:gd name="T25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2 w 28"/>
                <a:gd name="T1" fmla="*/ 59 h 59"/>
                <a:gd name="T2" fmla="*/ 28 w 28"/>
                <a:gd name="T3" fmla="*/ 59 h 59"/>
                <a:gd name="T4" fmla="*/ 0 w 28"/>
                <a:gd name="T5" fmla="*/ 0 h 59"/>
                <a:gd name="T6" fmla="*/ 22 w 28"/>
                <a:gd name="T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4 w 17"/>
                <a:gd name="T1" fmla="*/ 54 h 107"/>
                <a:gd name="T2" fmla="*/ 17 w 17"/>
                <a:gd name="T3" fmla="*/ 107 h 107"/>
                <a:gd name="T4" fmla="*/ 10 w 17"/>
                <a:gd name="T5" fmla="*/ 44 h 107"/>
                <a:gd name="T6" fmla="*/ 9 w 17"/>
                <a:gd name="T7" fmla="*/ 43 h 107"/>
                <a:gd name="T8" fmla="*/ 0 w 17"/>
                <a:gd name="T9" fmla="*/ 0 h 107"/>
                <a:gd name="T10" fmla="*/ 0 w 17"/>
                <a:gd name="T11" fmla="*/ 8 h 107"/>
                <a:gd name="T12" fmla="*/ 4 w 17"/>
                <a:gd name="T13" fmla="*/ 5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8 w 294"/>
                <a:gd name="T1" fmla="*/ 553 h 568"/>
                <a:gd name="T2" fmla="*/ 35 w 294"/>
                <a:gd name="T3" fmla="*/ 397 h 568"/>
                <a:gd name="T4" fmla="*/ 99 w 294"/>
                <a:gd name="T5" fmla="*/ 252 h 568"/>
                <a:gd name="T6" fmla="*/ 187 w 294"/>
                <a:gd name="T7" fmla="*/ 119 h 568"/>
                <a:gd name="T8" fmla="*/ 238 w 294"/>
                <a:gd name="T9" fmla="*/ 58 h 568"/>
                <a:gd name="T10" fmla="*/ 265 w 294"/>
                <a:gd name="T11" fmla="*/ 28 h 568"/>
                <a:gd name="T12" fmla="*/ 294 w 294"/>
                <a:gd name="T13" fmla="*/ 0 h 568"/>
                <a:gd name="T14" fmla="*/ 293 w 294"/>
                <a:gd name="T15" fmla="*/ 0 h 568"/>
                <a:gd name="T16" fmla="*/ 264 w 294"/>
                <a:gd name="T17" fmla="*/ 27 h 568"/>
                <a:gd name="T18" fmla="*/ 237 w 294"/>
                <a:gd name="T19" fmla="*/ 56 h 568"/>
                <a:gd name="T20" fmla="*/ 185 w 294"/>
                <a:gd name="T21" fmla="*/ 117 h 568"/>
                <a:gd name="T22" fmla="*/ 95 w 294"/>
                <a:gd name="T23" fmla="*/ 249 h 568"/>
                <a:gd name="T24" fmla="*/ 30 w 294"/>
                <a:gd name="T25" fmla="*/ 396 h 568"/>
                <a:gd name="T26" fmla="*/ 0 w 294"/>
                <a:gd name="T27" fmla="*/ 549 h 568"/>
                <a:gd name="T28" fmla="*/ 7 w 294"/>
                <a:gd name="T29" fmla="*/ 568 h 568"/>
                <a:gd name="T30" fmla="*/ 8 w 294"/>
                <a:gd name="T31" fmla="*/ 553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19 w 25"/>
                <a:gd name="T3" fmla="*/ 53 h 53"/>
                <a:gd name="T4" fmla="*/ 25 w 25"/>
                <a:gd name="T5" fmla="*/ 53 h 53"/>
                <a:gd name="T6" fmla="*/ 0 w 25"/>
                <a:gd name="T7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7 w 29"/>
                <a:gd name="T3" fmla="*/ 89 h 141"/>
                <a:gd name="T4" fmla="*/ 18 w 29"/>
                <a:gd name="T5" fmla="*/ 117 h 141"/>
                <a:gd name="T6" fmla="*/ 29 w 29"/>
                <a:gd name="T7" fmla="*/ 141 h 141"/>
                <a:gd name="T8" fmla="*/ 27 w 29"/>
                <a:gd name="T9" fmla="*/ 135 h 141"/>
                <a:gd name="T10" fmla="*/ 8 w 29"/>
                <a:gd name="T11" fmla="*/ 22 h 141"/>
                <a:gd name="T12" fmla="*/ 4 w 29"/>
                <a:gd name="T13" fmla="*/ 11 h 141"/>
                <a:gd name="T14" fmla="*/ 0 w 29"/>
                <a:gd name="T15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6 h 48"/>
                <a:gd name="T2" fmla="*/ 4 w 8"/>
                <a:gd name="T3" fmla="*/ 37 h 48"/>
                <a:gd name="T4" fmla="*/ 8 w 8"/>
                <a:gd name="T5" fmla="*/ 48 h 48"/>
                <a:gd name="T6" fmla="*/ 7 w 8"/>
                <a:gd name="T7" fmla="*/ 19 h 48"/>
                <a:gd name="T8" fmla="*/ 0 w 8"/>
                <a:gd name="T9" fmla="*/ 0 h 48"/>
                <a:gd name="T10" fmla="*/ 0 w 8"/>
                <a:gd name="T11" fmla="*/ 4 h 48"/>
                <a:gd name="T12" fmla="*/ 0 w 8"/>
                <a:gd name="T13" fmla="*/ 2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11 w 44"/>
                <a:gd name="T1" fmla="*/ 28 h 111"/>
                <a:gd name="T2" fmla="*/ 0 w 44"/>
                <a:gd name="T3" fmla="*/ 0 h 111"/>
                <a:gd name="T4" fmla="*/ 11 w 44"/>
                <a:gd name="T5" fmla="*/ 49 h 111"/>
                <a:gd name="T6" fmla="*/ 14 w 44"/>
                <a:gd name="T7" fmla="*/ 58 h 111"/>
                <a:gd name="T8" fmla="*/ 39 w 44"/>
                <a:gd name="T9" fmla="*/ 111 h 111"/>
                <a:gd name="T10" fmla="*/ 44 w 44"/>
                <a:gd name="T11" fmla="*/ 111 h 111"/>
                <a:gd name="T12" fmla="*/ 22 w 44"/>
                <a:gd name="T13" fmla="*/ 52 h 111"/>
                <a:gd name="T14" fmla="*/ 11 w 44"/>
                <a:gd name="T15" fmla="*/ 2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Upraviť štýly predlohy textu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4D6092-7FF3-4386-B716-356CF8BD8D76}" type="datetimeFigureOut">
              <a:rPr lang="en-US"/>
              <a:pPr>
                <a:defRPr/>
              </a:pPr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dirty="0">
                <a:solidFill>
                  <a:srgbClr val="FEFFFF"/>
                </a:solidFill>
                <a:latin typeface="+mn-lt"/>
              </a:defRPr>
            </a:lvl1pPr>
          </a:lstStyle>
          <a:p>
            <a:pPr>
              <a:defRPr/>
            </a:pPr>
            <a:fld id="{CCBC1DF8-F486-40C1-B3A3-00E579AFF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ctrTitle"/>
          </p:nvPr>
        </p:nvSpPr>
        <p:spPr>
          <a:xfrm>
            <a:off x="317500" y="150813"/>
            <a:ext cx="11664950" cy="3800475"/>
          </a:xfrm>
        </p:spPr>
        <p:txBody>
          <a:bodyPr/>
          <a:lstStyle/>
          <a:p>
            <a:pPr algn="ctr"/>
            <a:r>
              <a:rPr lang="sk-SK" altLang="sk-SK" sz="6000" b="1" smtClean="0"/>
              <a:t>4. SVIATOSŤ  POKÁNIA</a:t>
            </a:r>
            <a:endParaRPr lang="sk-SK" altLang="sk-SK" sz="600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09825" y="3879850"/>
            <a:ext cx="9094788" cy="20240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42875" y="0"/>
            <a:ext cx="12049125" cy="1089025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4 a.</a:t>
            </a:r>
          </a:p>
        </p:txBody>
      </p:sp>
      <p:sp>
        <p:nvSpPr>
          <p:cNvPr id="27651" name="Zástupný objekt pre obsah 2"/>
          <p:cNvSpPr>
            <a:spLocks noGrp="1"/>
          </p:cNvSpPr>
          <p:nvPr>
            <p:ph idx="1"/>
          </p:nvPr>
        </p:nvSpPr>
        <p:spPr>
          <a:xfrm>
            <a:off x="142875" y="1247775"/>
            <a:ext cx="11966575" cy="5541963"/>
          </a:xfrm>
        </p:spPr>
        <p:txBody>
          <a:bodyPr/>
          <a:lstStyle/>
          <a:p>
            <a:pPr lvl="2"/>
            <a:r>
              <a:rPr lang="sk-SK" altLang="sk-SK" sz="6000" b="1" smtClean="0"/>
              <a:t>Tvrdosť ľudského srdca</a:t>
            </a:r>
          </a:p>
          <a:p>
            <a:pPr lvl="2"/>
            <a:r>
              <a:rPr lang="sk-SK" altLang="sk-SK" sz="6000" b="1" smtClean="0"/>
              <a:t>Objavenie veľkosti Božej lásky</a:t>
            </a:r>
          </a:p>
          <a:p>
            <a:pPr lvl="2"/>
            <a:r>
              <a:rPr lang="sk-SK" altLang="sk-SK" sz="6000" b="1" smtClean="0"/>
              <a:t>Kontemplácia Ježiša na kríži</a:t>
            </a:r>
          </a:p>
          <a:p>
            <a:pPr lvl="2"/>
            <a:endParaRPr lang="sk-SK" altLang="sk-SK" sz="6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563" y="0"/>
            <a:ext cx="11942762" cy="1065213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67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5. Rozličné </a:t>
            </a:r>
            <a:r>
              <a:rPr lang="sk-SK" sz="67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formy </a:t>
            </a:r>
            <a:r>
              <a:rPr lang="sk-SK" sz="67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pokánia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563" y="1223963"/>
            <a:ext cx="12009437" cy="56340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Pôst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modlitba, almužna	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Viditeľné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prejavy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obrátenia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Najistejšia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cesta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pokánia</a:t>
            </a:r>
            <a:endParaRPr lang="sk-SK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Eucharistia a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pokánie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sk-SK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142875" y="0"/>
            <a:ext cx="12049125" cy="1279525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5 a.</a:t>
            </a:r>
          </a:p>
        </p:txBody>
      </p:sp>
      <p:sp>
        <p:nvSpPr>
          <p:cNvPr id="29699" name="Zástupný objekt pre obsah 2"/>
          <p:cNvSpPr>
            <a:spLocks noGrp="1"/>
          </p:cNvSpPr>
          <p:nvPr>
            <p:ph idx="1"/>
          </p:nvPr>
        </p:nvSpPr>
        <p:spPr>
          <a:xfrm>
            <a:off x="206375" y="954088"/>
            <a:ext cx="11985625" cy="5903912"/>
          </a:xfrm>
        </p:spPr>
        <p:txBody>
          <a:bodyPr/>
          <a:lstStyle/>
          <a:p>
            <a:r>
              <a:rPr lang="sk-SK" altLang="sk-SK" sz="6000" b="1" smtClean="0"/>
              <a:t>Kajúcne obdobia a dni v liturgickom roku </a:t>
            </a:r>
          </a:p>
          <a:p>
            <a:r>
              <a:rPr lang="sk-SK" altLang="sk-SK" sz="6000" b="1" smtClean="0"/>
              <a:t>Dynamika obrátenia a pokánia </a:t>
            </a:r>
          </a:p>
          <a:p>
            <a:r>
              <a:rPr lang="sk-SK" altLang="sk-SK" sz="6000" b="1" smtClean="0"/>
              <a:t>Duch Svätý darca milosti pokánia a obrátenia</a:t>
            </a:r>
          </a:p>
          <a:p>
            <a:endParaRPr lang="sk-SK" altLang="sk-SK" sz="6000" smtClean="0"/>
          </a:p>
          <a:p>
            <a:endParaRPr lang="sk-SK" altLang="sk-SK" sz="6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>
          <a:xfrm>
            <a:off x="174625" y="0"/>
            <a:ext cx="12017375" cy="1128713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 6. Pokánie a zmierenie </a:t>
            </a:r>
            <a:r>
              <a:rPr lang="sk-SK" altLang="sk-SK" sz="6000" u="sng" smtClean="0"/>
              <a:t/>
            </a:r>
            <a:br>
              <a:rPr lang="sk-SK" altLang="sk-SK" sz="6000" u="sng" smtClean="0"/>
            </a:br>
            <a:endParaRPr lang="sk-SK" altLang="sk-SK" sz="6000" u="sng" smtClean="0"/>
          </a:p>
        </p:txBody>
      </p:sp>
      <p:sp>
        <p:nvSpPr>
          <p:cNvPr id="30723" name="Zástupný objekt pre obsah 2"/>
          <p:cNvSpPr>
            <a:spLocks noGrp="1"/>
          </p:cNvSpPr>
          <p:nvPr>
            <p:ph idx="1"/>
          </p:nvPr>
        </p:nvSpPr>
        <p:spPr>
          <a:xfrm>
            <a:off x="71438" y="1223963"/>
            <a:ext cx="12499975" cy="5734050"/>
          </a:xfrm>
        </p:spPr>
        <p:txBody>
          <a:bodyPr/>
          <a:lstStyle/>
          <a:p>
            <a:r>
              <a:rPr lang="sk-SK" altLang="sk-SK" sz="6000" b="1" smtClean="0"/>
              <a:t>Božie odpustenie</a:t>
            </a:r>
          </a:p>
          <a:p>
            <a:r>
              <a:rPr lang="sk-SK" altLang="sk-SK" sz="6000" b="1" smtClean="0"/>
              <a:t>smrteľný hriech </a:t>
            </a:r>
          </a:p>
          <a:p>
            <a:r>
              <a:rPr lang="sk-SK" altLang="sk-SK" sz="6000" b="1" smtClean="0"/>
              <a:t>všedný hriech</a:t>
            </a:r>
          </a:p>
          <a:p>
            <a:r>
              <a:rPr lang="sk-SK" altLang="sk-SK" sz="6000" b="1" smtClean="0"/>
              <a:t>hriech proti Duchu Svätému</a:t>
            </a:r>
          </a:p>
          <a:p>
            <a:endParaRPr lang="sk-SK" altLang="sk-SK" sz="6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53988" y="0"/>
            <a:ext cx="12038012" cy="1019175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6 a.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3988" y="1246188"/>
            <a:ext cx="11976100" cy="56118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Iba Boh odpúšťa hriechy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Zmierenie s Cirkvou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Sviatosť odpustenia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Formy sviatosti </a:t>
            </a:r>
            <a:r>
              <a:rPr lang="sk-SK" sz="6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pokánia:  									verejná a súkromná</a:t>
            </a:r>
            <a:endParaRPr lang="sk-SK" sz="65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>
          <a:xfrm>
            <a:off x="138113" y="65088"/>
            <a:ext cx="12053887" cy="1230312"/>
          </a:xfrm>
        </p:spPr>
        <p:txBody>
          <a:bodyPr/>
          <a:lstStyle/>
          <a:p>
            <a:pPr algn="ctr"/>
            <a:r>
              <a:rPr lang="sk-SK" altLang="sk-SK" sz="6000" b="1" smtClean="0"/>
              <a:t>7. Úkony kajúcnika</a:t>
            </a:r>
            <a:r>
              <a:rPr lang="sk-SK" altLang="sk-SK" sz="5400" smtClean="0"/>
              <a:t/>
            </a:r>
            <a:br>
              <a:rPr lang="sk-SK" altLang="sk-SK" sz="5400" smtClean="0"/>
            </a:br>
            <a:endParaRPr lang="sk-SK" altLang="sk-SK" sz="5400" smtClean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7565" y="1189529"/>
            <a:ext cx="12054435" cy="566847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Ľútosť:	</a:t>
            </a:r>
          </a:p>
          <a:p>
            <a:pPr marL="2628900" lvl="6" indent="0">
              <a:buFont typeface="Wingdings 3" charset="2"/>
              <a:buNone/>
              <a:defRPr/>
            </a:pPr>
            <a:r>
              <a:rPr lang="sk-SK" sz="6000" b="1" dirty="0" smtClean="0"/>
              <a:t>dokonalá</a:t>
            </a:r>
          </a:p>
          <a:p>
            <a:pPr marL="2628900" lvl="6" indent="0">
              <a:buFont typeface="Wingdings 3" charset="2"/>
              <a:buNone/>
              <a:defRPr/>
            </a:pPr>
            <a:r>
              <a:rPr lang="sk-SK" sz="6000" b="1" dirty="0" smtClean="0"/>
              <a:t>nedokonalá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Spytovanie svedomia.</a:t>
            </a:r>
            <a:endParaRPr lang="sk-SK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Zadosťučinenie </a:t>
            </a:r>
            <a:endParaRPr lang="sk-SK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175" y="0"/>
            <a:ext cx="12061825" cy="98742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 a.</a:t>
            </a:r>
            <a:endParaRPr lang="sk-SK" sz="6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795" name="Zástupný objekt pre obsah 2"/>
          <p:cNvSpPr>
            <a:spLocks noGrp="1"/>
          </p:cNvSpPr>
          <p:nvPr>
            <p:ph idx="1"/>
          </p:nvPr>
        </p:nvSpPr>
        <p:spPr>
          <a:xfrm>
            <a:off x="219075" y="1254125"/>
            <a:ext cx="11972925" cy="5603875"/>
          </a:xfrm>
        </p:spPr>
        <p:txBody>
          <a:bodyPr/>
          <a:lstStyle/>
          <a:p>
            <a:r>
              <a:rPr lang="sk-SK" altLang="sk-SK" sz="6600" b="1" smtClean="0"/>
              <a:t>Vyznanie hriechov: 	</a:t>
            </a:r>
          </a:p>
          <a:p>
            <a:pPr marL="1714500" lvl="4" indent="0">
              <a:buFont typeface="Wingdings 3" panose="05040102010807070707" pitchFamily="18" charset="2"/>
              <a:buNone/>
            </a:pPr>
            <a:r>
              <a:rPr lang="sk-SK" altLang="sk-SK" sz="6600" b="1" smtClean="0"/>
              <a:t>1. smrteľných-ťažkých hriechov + ich počty</a:t>
            </a:r>
          </a:p>
          <a:p>
            <a:pPr marL="1714500" lvl="4" indent="0">
              <a:buFont typeface="Wingdings 3" panose="05040102010807070707" pitchFamily="18" charset="2"/>
              <a:buNone/>
            </a:pPr>
            <a:r>
              <a:rPr lang="sk-SK" altLang="sk-SK" sz="6600" b="1" smtClean="0"/>
              <a:t>2. všedných hriechov</a:t>
            </a:r>
          </a:p>
          <a:p>
            <a:r>
              <a:rPr lang="sk-SK" altLang="sk-SK" sz="6600" b="1" smtClean="0"/>
              <a:t>Zadosťučinenie </a:t>
            </a:r>
          </a:p>
          <a:p>
            <a:endParaRPr lang="sk-SK" altLang="sk-SK" sz="6000" smtClean="0"/>
          </a:p>
          <a:p>
            <a:endParaRPr lang="sk-SK" altLang="sk-SK" sz="60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138113" y="0"/>
            <a:ext cx="12053887" cy="1836738"/>
          </a:xfrm>
        </p:spPr>
        <p:txBody>
          <a:bodyPr/>
          <a:lstStyle/>
          <a:p>
            <a:r>
              <a:rPr lang="sk-SK" altLang="sk-SK" sz="6000" b="1" smtClean="0"/>
              <a:t>      </a:t>
            </a:r>
            <a:r>
              <a:rPr lang="sk-SK" altLang="sk-SK" sz="6000" b="1" u="sng" smtClean="0"/>
              <a:t>8. Vysluhovatelia sviatosti </a:t>
            </a:r>
            <a:r>
              <a:rPr lang="sk-SK" altLang="sk-SK" sz="6000" b="1" smtClean="0"/>
              <a:t>											</a:t>
            </a:r>
            <a:r>
              <a:rPr lang="sk-SK" altLang="sk-SK" sz="6000" b="1" u="sng" smtClean="0"/>
              <a:t>pokánia</a:t>
            </a:r>
            <a:endParaRPr lang="sk-SK" altLang="sk-SK" sz="6000" u="sng" smtClean="0"/>
          </a:p>
        </p:txBody>
      </p:sp>
      <p:sp>
        <p:nvSpPr>
          <p:cNvPr id="34819" name="Zástupný objekt pre obsah 2"/>
          <p:cNvSpPr>
            <a:spLocks noGrp="1"/>
          </p:cNvSpPr>
          <p:nvPr>
            <p:ph idx="1"/>
          </p:nvPr>
        </p:nvSpPr>
        <p:spPr>
          <a:xfrm>
            <a:off x="201613" y="1666875"/>
            <a:ext cx="11990387" cy="5122863"/>
          </a:xfrm>
        </p:spPr>
        <p:txBody>
          <a:bodyPr/>
          <a:lstStyle/>
          <a:p>
            <a:endParaRPr lang="sk-SK" altLang="sk-SK" sz="6000" b="1" smtClean="0"/>
          </a:p>
          <a:p>
            <a:r>
              <a:rPr lang="sk-SK" altLang="sk-SK" sz="6000" b="1" smtClean="0"/>
              <a:t>Apoštoli, biskupi, kňazi</a:t>
            </a:r>
          </a:p>
          <a:p>
            <a:r>
              <a:rPr lang="sk-SK" altLang="sk-SK" sz="6000" b="1" smtClean="0"/>
              <a:t>Zmierenie s Bohom aj s Cirkvou.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xfrm>
            <a:off x="169863" y="57150"/>
            <a:ext cx="12022137" cy="1019175"/>
          </a:xfrm>
        </p:spPr>
        <p:txBody>
          <a:bodyPr/>
          <a:lstStyle/>
          <a:p>
            <a:pPr algn="ctr"/>
            <a:r>
              <a:rPr lang="sk-SK" altLang="sk-SK" sz="6000" b="1" smtClean="0"/>
              <a:t>8 a.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9863" y="1254125"/>
            <a:ext cx="11944350" cy="56038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Cirkevné tresty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Kňaz-znak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nástroj, služobník           	 Božieho odpustenia </a:t>
            </a:r>
            <a:endParaRPr lang="sk-SK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sk-SK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112713" y="0"/>
            <a:ext cx="12079287" cy="946150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9. Účinky sviatosti pokánia </a:t>
            </a:r>
            <a:r>
              <a:rPr lang="sk-SK" altLang="sk-SK" sz="6000" u="sng" smtClean="0"/>
              <a:t/>
            </a:r>
            <a:br>
              <a:rPr lang="sk-SK" altLang="sk-SK" sz="6000" u="sng" smtClean="0"/>
            </a:br>
            <a:endParaRPr lang="sk-SK" altLang="sk-SK" sz="6000" u="sng" smtClean="0"/>
          </a:p>
        </p:txBody>
      </p:sp>
      <p:sp>
        <p:nvSpPr>
          <p:cNvPr id="36867" name="Zástupný objekt pre obsah 2"/>
          <p:cNvSpPr>
            <a:spLocks noGrp="1"/>
          </p:cNvSpPr>
          <p:nvPr>
            <p:ph idx="1"/>
          </p:nvPr>
        </p:nvSpPr>
        <p:spPr>
          <a:xfrm>
            <a:off x="112713" y="1149350"/>
            <a:ext cx="12079287" cy="5708650"/>
          </a:xfrm>
        </p:spPr>
        <p:txBody>
          <a:bodyPr/>
          <a:lstStyle/>
          <a:p>
            <a:r>
              <a:rPr lang="sk-SK" altLang="sk-SK" sz="6000" b="1" smtClean="0">
                <a:solidFill>
                  <a:schemeClr val="tx1"/>
                </a:solidFill>
              </a:rPr>
              <a:t>Zmieruje nás s Cirkvou. </a:t>
            </a:r>
          </a:p>
          <a:p>
            <a:r>
              <a:rPr lang="sk-SK" altLang="sk-SK" sz="6000" b="1" smtClean="0">
                <a:solidFill>
                  <a:schemeClr val="tx1"/>
                </a:solidFill>
              </a:rPr>
              <a:t>Zmieruje nás so sebou 			                  samými </a:t>
            </a:r>
          </a:p>
          <a:p>
            <a:r>
              <a:rPr lang="sk-SK" altLang="sk-SK" sz="6000" b="1" smtClean="0">
                <a:solidFill>
                  <a:schemeClr val="tx1"/>
                </a:solidFill>
              </a:rPr>
              <a:t>Zmieruje nás s blížnymi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5088" y="-73025"/>
            <a:ext cx="12126912" cy="1130300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Úvod</a:t>
            </a:r>
            <a:endParaRPr lang="sk-SK" altLang="sk-SK" sz="6000" u="sng" smtClean="0"/>
          </a:p>
        </p:txBody>
      </p:sp>
      <p:sp>
        <p:nvSpPr>
          <p:cNvPr id="19459" name="Zástupný objekt pre obsah 2"/>
          <p:cNvSpPr>
            <a:spLocks noGrp="1"/>
          </p:cNvSpPr>
          <p:nvPr>
            <p:ph idx="1"/>
          </p:nvPr>
        </p:nvSpPr>
        <p:spPr>
          <a:xfrm>
            <a:off x="211138" y="1230313"/>
            <a:ext cx="11922125" cy="5567362"/>
          </a:xfrm>
        </p:spPr>
        <p:txBody>
          <a:bodyPr/>
          <a:lstStyle/>
          <a:p>
            <a:r>
              <a:rPr lang="sk-SK" altLang="sk-SK" sz="6000" b="1" smtClean="0"/>
              <a:t>Sviatosti uvádzania do kresťanského života</a:t>
            </a:r>
            <a:r>
              <a:rPr lang="sk-SK" altLang="sk-SK" sz="6000" smtClean="0"/>
              <a:t>: </a:t>
            </a:r>
          </a:p>
          <a:p>
            <a:pPr marL="1257300" lvl="3" indent="0">
              <a:buFont typeface="Wingdings 3" panose="05040102010807070707" pitchFamily="18" charset="2"/>
              <a:buNone/>
            </a:pPr>
            <a:r>
              <a:rPr lang="sk-SK" altLang="sk-SK" sz="6000" b="1" smtClean="0"/>
              <a:t>sviatosť krstu</a:t>
            </a:r>
          </a:p>
          <a:p>
            <a:pPr marL="1257300" lvl="3" indent="0">
              <a:buFont typeface="Wingdings 3" panose="05040102010807070707" pitchFamily="18" charset="2"/>
              <a:buNone/>
            </a:pPr>
            <a:r>
              <a:rPr lang="sk-SK" altLang="sk-SK" sz="6000" b="1" smtClean="0"/>
              <a:t>sviatosť birmovania </a:t>
            </a:r>
          </a:p>
          <a:p>
            <a:pPr marL="1257300" lvl="3" indent="0">
              <a:buFont typeface="Wingdings 3" panose="05040102010807070707" pitchFamily="18" charset="2"/>
              <a:buNone/>
            </a:pPr>
            <a:r>
              <a:rPr lang="sk-SK" altLang="sk-SK" sz="6000" b="1" smtClean="0"/>
              <a:t>sviatosť Eucharistie.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177800" y="0"/>
            <a:ext cx="12014200" cy="1011238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9 a.</a:t>
            </a:r>
          </a:p>
        </p:txBody>
      </p:sp>
      <p:sp>
        <p:nvSpPr>
          <p:cNvPr id="37891" name="Zástupný objekt pre obsah 2"/>
          <p:cNvSpPr>
            <a:spLocks noGrp="1"/>
          </p:cNvSpPr>
          <p:nvPr>
            <p:ph idx="1"/>
          </p:nvPr>
        </p:nvSpPr>
        <p:spPr>
          <a:xfrm>
            <a:off x="177800" y="1254125"/>
            <a:ext cx="12014200" cy="5603875"/>
          </a:xfrm>
        </p:spPr>
        <p:txBody>
          <a:bodyPr/>
          <a:lstStyle/>
          <a:p>
            <a:r>
              <a:rPr lang="sk-SK" altLang="sk-SK" sz="6000" b="1" smtClean="0">
                <a:solidFill>
                  <a:schemeClr val="tx1"/>
                </a:solidFill>
              </a:rPr>
              <a:t>Navracia Božiu milosť a spája 	 s Bohom v dokonalom 						     	 priateľstve </a:t>
            </a:r>
          </a:p>
          <a:p>
            <a:r>
              <a:rPr lang="sk-SK" altLang="sk-SK" sz="6000" b="1" smtClean="0">
                <a:solidFill>
                  <a:schemeClr val="tx1"/>
                </a:solidFill>
              </a:rPr>
              <a:t>Určitým spôsobom anticipuje osobný súd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146050" y="0"/>
            <a:ext cx="11358563" cy="995363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9 b.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6050" y="1246188"/>
            <a:ext cx="11976100" cy="561181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i="1" dirty="0" smtClean="0">
                <a:solidFill>
                  <a:schemeClr val="tx1"/>
                </a:solidFill>
              </a:rPr>
              <a:t>Svätý </a:t>
            </a:r>
            <a:r>
              <a:rPr lang="sk-SK" sz="6000" b="1" i="1" dirty="0">
                <a:solidFill>
                  <a:schemeClr val="tx1"/>
                </a:solidFill>
              </a:rPr>
              <a:t>Ján píše, že ak sa hriešnik vierou a pokáním obracia ku Kristovi, prechádza zo smrti do života a „nepôjde na súd“ (</a:t>
            </a:r>
            <a:r>
              <a:rPr lang="sk-SK" sz="6000" b="1" i="1" dirty="0">
                <a:solidFill>
                  <a:srgbClr val="000000"/>
                </a:solidFill>
              </a:rPr>
              <a:t>Jn 5, 24).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169863" y="0"/>
            <a:ext cx="12022137" cy="954088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10. Odpustky </a:t>
            </a:r>
            <a:r>
              <a:rPr lang="sk-SK" altLang="sk-SK" sz="6000" u="sng" smtClean="0"/>
              <a:t/>
            </a:r>
            <a:br>
              <a:rPr lang="sk-SK" altLang="sk-SK" sz="6000" u="sng" smtClean="0"/>
            </a:br>
            <a:endParaRPr lang="sk-SK" altLang="sk-SK" sz="6000" u="sng" smtClean="0"/>
          </a:p>
        </p:txBody>
      </p:sp>
      <p:sp>
        <p:nvSpPr>
          <p:cNvPr id="39939" name="Zástupný objekt pre obsah 2"/>
          <p:cNvSpPr>
            <a:spLocks noGrp="1"/>
          </p:cNvSpPr>
          <p:nvPr>
            <p:ph idx="1"/>
          </p:nvPr>
        </p:nvSpPr>
        <p:spPr>
          <a:xfrm>
            <a:off x="95250" y="954088"/>
            <a:ext cx="12096750" cy="5903912"/>
          </a:xfrm>
        </p:spPr>
        <p:txBody>
          <a:bodyPr/>
          <a:lstStyle/>
          <a:p>
            <a:r>
              <a:rPr lang="sk-SK" altLang="sk-SK" sz="6000" b="1" smtClean="0"/>
              <a:t>Čo sú odpustky? </a:t>
            </a:r>
          </a:p>
          <a:p>
            <a:r>
              <a:rPr lang="sk-SK" altLang="sk-SK" sz="6000" b="1" smtClean="0"/>
              <a:t>Tresty za hriech </a:t>
            </a:r>
          </a:p>
          <a:p>
            <a:r>
              <a:rPr lang="sk-SK" altLang="sk-SK" sz="6000" b="1" smtClean="0"/>
              <a:t>Dvojaký následok hriechu </a:t>
            </a:r>
          </a:p>
          <a:p>
            <a:r>
              <a:rPr lang="sk-SK" altLang="sk-SK" sz="6000" b="1" smtClean="0"/>
              <a:t>Spoločenstvo svätých</a:t>
            </a:r>
          </a:p>
          <a:p>
            <a:r>
              <a:rPr lang="sk-SK" altLang="sk-SK" sz="6000" b="1" smtClean="0"/>
              <a:t>Získavanie odpustkov od Boha prostredníctvom Cirkvi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158750" y="0"/>
            <a:ext cx="11958638" cy="1263650"/>
          </a:xfrm>
        </p:spPr>
        <p:txBody>
          <a:bodyPr/>
          <a:lstStyle/>
          <a:p>
            <a:r>
              <a:rPr lang="sk-SK" altLang="sk-SK" sz="6000" b="1" u="sng" smtClean="0"/>
              <a:t>11. Slávenie sviatosti pokánia </a:t>
            </a:r>
            <a:r>
              <a:rPr lang="sk-SK" altLang="sk-SK" sz="6000" u="sng" smtClean="0"/>
              <a:t/>
            </a:r>
            <a:br>
              <a:rPr lang="sk-SK" altLang="sk-SK" sz="6000" u="sng" smtClean="0"/>
            </a:br>
            <a:endParaRPr lang="sk-SK" altLang="sk-SK" sz="6000" u="sng" smtClean="0"/>
          </a:p>
        </p:txBody>
      </p:sp>
      <p:sp>
        <p:nvSpPr>
          <p:cNvPr id="40963" name="Zástupný objekt pre obsah 2"/>
          <p:cNvSpPr>
            <a:spLocks noGrp="1"/>
          </p:cNvSpPr>
          <p:nvPr>
            <p:ph idx="1"/>
          </p:nvPr>
        </p:nvSpPr>
        <p:spPr>
          <a:xfrm>
            <a:off x="158750" y="1263650"/>
            <a:ext cx="11958638" cy="5594350"/>
          </a:xfrm>
        </p:spPr>
        <p:txBody>
          <a:bodyPr/>
          <a:lstStyle/>
          <a:p>
            <a:r>
              <a:rPr lang="sk-SK" altLang="sk-SK" sz="6000" b="1" smtClean="0"/>
              <a:t>Riadne zložky slávenia sviatosti pokánia </a:t>
            </a:r>
          </a:p>
          <a:p>
            <a:r>
              <a:rPr lang="sk-SK" altLang="sk-SK" sz="6000" b="1" smtClean="0"/>
              <a:t>Sviatosť pokánia v rámci spoločného slávenia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>
          <a:xfrm>
            <a:off x="150813" y="0"/>
            <a:ext cx="12041187" cy="1192213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11 a.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8125" y="1255713"/>
            <a:ext cx="11871325" cy="56022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Všeobecná spoveď a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všeobecné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rozhrešenie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Individuálna spoveď a rozhrešenie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sk-SK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500" y="0"/>
            <a:ext cx="12001500" cy="10922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sz="67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12. Otázky o</a:t>
            </a:r>
            <a:r>
              <a:rPr lang="sk-SK" sz="67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sviatosti pokánia</a:t>
            </a:r>
            <a: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sk-SK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sk-S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011" name="Zástupný objekt pre obsah 2"/>
          <p:cNvSpPr>
            <a:spLocks noGrp="1"/>
          </p:cNvSpPr>
          <p:nvPr>
            <p:ph idx="1"/>
          </p:nvPr>
        </p:nvSpPr>
        <p:spPr>
          <a:xfrm>
            <a:off x="190500" y="1092200"/>
            <a:ext cx="11918950" cy="5765800"/>
          </a:xfrm>
        </p:spPr>
        <p:txBody>
          <a:bodyPr/>
          <a:lstStyle/>
          <a:p>
            <a:pPr marL="1143000" indent="-1143000">
              <a:buFont typeface="Wingdings 3" panose="05040102010807070707" pitchFamily="18" charset="2"/>
              <a:buAutoNum type="arabicPeriod"/>
            </a:pPr>
            <a:r>
              <a:rPr lang="sk-SK" altLang="sk-SK" sz="6000" b="1" smtClean="0"/>
              <a:t>Ako by si mali veriaci spytovať svedomie, aby sa čo najlepšie pripravili na  spoveď? </a:t>
            </a:r>
          </a:p>
          <a:p>
            <a:pPr marL="1143000" indent="-1143000">
              <a:buFont typeface="Wingdings 3" panose="05040102010807070707" pitchFamily="18" charset="2"/>
              <a:buAutoNum type="arabicPeriod"/>
            </a:pPr>
            <a:r>
              <a:rPr lang="sk-SK" altLang="sk-SK" sz="6000" b="1" smtClean="0"/>
              <a:t>Čo by nemali ľudia na spovedi hovoriť?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201613" y="0"/>
            <a:ext cx="11990387" cy="1092200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12 a.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0175" y="1270000"/>
            <a:ext cx="11999913" cy="5588000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 Ako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mali prekonať hanbu a strach, aby vyznali tie hriechy, kvôli ktorým sú v rozpakoch? </a:t>
            </a:r>
            <a:endParaRPr lang="sk-SK" sz="6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4. Má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 kajúcnik spoliehať, že na niektoré hriechy sa ho opýta spovedník sám?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112713" y="65088"/>
            <a:ext cx="12079287" cy="930275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12. b.</a:t>
            </a:r>
          </a:p>
        </p:txBody>
      </p:sp>
      <p:sp>
        <p:nvSpPr>
          <p:cNvPr id="45059" name="Zástupný objekt pre obsah 2"/>
          <p:cNvSpPr>
            <a:spLocks noGrp="1"/>
          </p:cNvSpPr>
          <p:nvPr>
            <p:ph idx="1"/>
          </p:nvPr>
        </p:nvSpPr>
        <p:spPr>
          <a:xfrm>
            <a:off x="177800" y="1327150"/>
            <a:ext cx="11952288" cy="5530850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sk-SK" altLang="sk-SK" sz="6000" b="1" smtClean="0"/>
              <a:t>5.Človek hreší nielen skutkami a slovami, ale aj myšlienkami. Ako sa dá nevhodným myšlienkam vyhnúť?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sk-SK" altLang="sk-SK" sz="60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>
          <a:xfrm>
            <a:off x="219075" y="0"/>
            <a:ext cx="11972925" cy="962025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12 c. </a:t>
            </a:r>
            <a:endParaRPr lang="sk-SK" altLang="sk-SK" sz="6000" u="sng" smtClean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9075" y="1230313"/>
            <a:ext cx="11972925" cy="5627687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7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6.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Viera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 čiernu mágiu či okultizmus je hriechom. Ako Cirkev nazerá na bielu mágiu a tzv. ľudových liečiteľov? Páchajú kresťania hriech, ak využívajú pomoc týchto ľudí?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sk-SK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12125325" cy="1049338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12.d.</a:t>
            </a:r>
          </a:p>
        </p:txBody>
      </p:sp>
      <p:sp>
        <p:nvSpPr>
          <p:cNvPr id="47107" name="Zástupný objekt pre obsah 2"/>
          <p:cNvSpPr>
            <a:spLocks noGrp="1"/>
          </p:cNvSpPr>
          <p:nvPr>
            <p:ph idx="1"/>
          </p:nvPr>
        </p:nvSpPr>
        <p:spPr>
          <a:xfrm>
            <a:off x="166688" y="1303338"/>
            <a:ext cx="11958637" cy="5554662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</a:pPr>
            <a:r>
              <a:rPr lang="sk-SK" altLang="sk-SK" sz="6000" b="1" smtClean="0"/>
              <a:t>7. Je dobré opakovať pri spovedi predošlé, už vyznané hriechy, ktoré človeka naďalej ťažia?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166688" y="0"/>
            <a:ext cx="12025312" cy="771525"/>
          </a:xfrm>
        </p:spPr>
        <p:txBody>
          <a:bodyPr/>
          <a:lstStyle/>
          <a:p>
            <a:endParaRPr lang="sk-SK" altLang="sk-SK" smtClean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22250" y="1081088"/>
            <a:ext cx="11911013" cy="57769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Sviatosti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uzdravenia:</a:t>
            </a:r>
          </a:p>
          <a:p>
            <a:pPr marL="1257300" lvl="3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sk-SK" sz="6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57300" lvl="3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sviatosť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pokánia </a:t>
            </a:r>
            <a:endParaRPr lang="sk-SK" sz="6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57300" lvl="3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sviatosť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pomazania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chorých </a:t>
            </a:r>
            <a:endParaRPr lang="sk-SK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endParaRPr lang="sk-SK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>
          <a:xfrm>
            <a:off x="150813" y="0"/>
            <a:ext cx="12041187" cy="1057275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12 e.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0188" y="1279525"/>
            <a:ext cx="11961812" cy="5578475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Možno si konať generálnu spoveď?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9. Je lepšie mať stáleho spovedníka alebo pri každej spovedi ide k inému kňazovi? 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1287463" y="111125"/>
            <a:ext cx="10217150" cy="1120775"/>
          </a:xfrm>
        </p:spPr>
        <p:txBody>
          <a:bodyPr/>
          <a:lstStyle/>
          <a:p>
            <a:r>
              <a:rPr lang="sk-SK" altLang="sk-SK" sz="6000" b="1" u="sng" smtClean="0"/>
              <a:t>SVIATOSŤ POKÁNIA </a:t>
            </a:r>
            <a:r>
              <a:rPr lang="sk-SK" altLang="sk-SK" sz="6000" smtClean="0"/>
              <a:t/>
            </a:r>
            <a:br>
              <a:rPr lang="sk-SK" altLang="sk-SK" sz="6000" smtClean="0"/>
            </a:br>
            <a:endParaRPr lang="sk-SK" altLang="sk-SK" sz="6000" smtClean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23963" y="1136650"/>
            <a:ext cx="10968037" cy="572135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Cirkevní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Otcovia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 nazývali „namáhavý krst“. Prečo?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to priestor odpustenia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urážky spôsobenej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Bohu.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 to priestor zmierenia s Cirkvou</a:t>
            </a:r>
            <a:endParaRPr lang="sk-SK" sz="6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1223963" y="96838"/>
            <a:ext cx="10968037" cy="1303337"/>
          </a:xfrm>
        </p:spPr>
        <p:txBody>
          <a:bodyPr/>
          <a:lstStyle/>
          <a:p>
            <a:r>
              <a:rPr lang="sk-SK" altLang="sk-SK" sz="6000" b="1" u="sng" smtClean="0"/>
              <a:t>1. Názvy sviatosti pokánia </a:t>
            </a:r>
            <a:r>
              <a:rPr lang="sk-SK" altLang="sk-SK" sz="6000" smtClean="0"/>
              <a:t/>
            </a:r>
            <a:br>
              <a:rPr lang="sk-SK" altLang="sk-SK" sz="6000" smtClean="0"/>
            </a:br>
            <a:endParaRPr lang="sk-SK" altLang="sk-SK" sz="6000" smtClean="0"/>
          </a:p>
        </p:txBody>
      </p:sp>
      <p:sp>
        <p:nvSpPr>
          <p:cNvPr id="22531" name="Zástupný objekt pre obsah 2"/>
          <p:cNvSpPr>
            <a:spLocks noGrp="1"/>
          </p:cNvSpPr>
          <p:nvPr>
            <p:ph idx="1"/>
          </p:nvPr>
        </p:nvSpPr>
        <p:spPr>
          <a:xfrm>
            <a:off x="1223963" y="1319213"/>
            <a:ext cx="11220450" cy="5538787"/>
          </a:xfrm>
        </p:spPr>
        <p:txBody>
          <a:bodyPr/>
          <a:lstStyle/>
          <a:p>
            <a:r>
              <a:rPr lang="sk-SK" altLang="sk-SK" sz="6000" b="1" smtClean="0"/>
              <a:t>Sviatosť obrátenia</a:t>
            </a:r>
          </a:p>
          <a:p>
            <a:r>
              <a:rPr lang="sk-SK" altLang="sk-SK" sz="6000" b="1" smtClean="0"/>
              <a:t>Sviatosť pokánia</a:t>
            </a:r>
          </a:p>
          <a:p>
            <a:r>
              <a:rPr lang="sk-SK" altLang="sk-SK" sz="6000" b="1" smtClean="0"/>
              <a:t>Sviatosť svätej spovede </a:t>
            </a:r>
          </a:p>
          <a:p>
            <a:r>
              <a:rPr lang="sk-SK" altLang="sk-SK" sz="6000" b="1" smtClean="0"/>
              <a:t>Sviatosť odpustenia </a:t>
            </a:r>
          </a:p>
          <a:p>
            <a:r>
              <a:rPr lang="sk-SK" altLang="sk-SK" sz="6000" b="1" smtClean="0"/>
              <a:t>Sviatosť zmierenia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065213" y="0"/>
            <a:ext cx="11056937" cy="1884363"/>
          </a:xfrm>
        </p:spPr>
        <p:txBody>
          <a:bodyPr/>
          <a:lstStyle/>
          <a:p>
            <a:r>
              <a:rPr lang="sk-SK" altLang="sk-SK" sz="6000" b="1" u="sng" smtClean="0"/>
              <a:t>2. Prečo potrebujeme sviatosť pokánia po krste?</a:t>
            </a:r>
            <a:endParaRPr lang="sk-SK" altLang="sk-SK" sz="6000" u="sng" smtClean="0"/>
          </a:p>
        </p:txBody>
      </p:sp>
      <p:sp>
        <p:nvSpPr>
          <p:cNvPr id="23555" name="Zástupný objekt pre obsah 2"/>
          <p:cNvSpPr>
            <a:spLocks noGrp="1"/>
          </p:cNvSpPr>
          <p:nvPr>
            <p:ph idx="1"/>
          </p:nvPr>
        </p:nvSpPr>
        <p:spPr>
          <a:xfrm>
            <a:off x="1384300" y="1884363"/>
            <a:ext cx="10737850" cy="49736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sk-SK" altLang="sk-SK" sz="6000" b="1" smtClean="0"/>
              <a:t>Krst a dar nového života</a:t>
            </a:r>
          </a:p>
          <a:p>
            <a:pPr>
              <a:spcBef>
                <a:spcPct val="0"/>
              </a:spcBef>
            </a:pPr>
            <a:r>
              <a:rPr lang="sk-SK" altLang="sk-SK" sz="6000" b="1" smtClean="0"/>
              <a:t>Ohrozenie daru nového života </a:t>
            </a:r>
          </a:p>
          <a:p>
            <a:pPr>
              <a:spcBef>
                <a:spcPct val="0"/>
              </a:spcBef>
            </a:pPr>
            <a:r>
              <a:rPr lang="sk-SK" altLang="sk-SK" sz="6000" b="1" smtClean="0"/>
              <a:t>Náklonnosť na hriech - žiadostivosť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261938" y="63500"/>
            <a:ext cx="11871325" cy="1057275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3.	Obrátenie pokrstených</a:t>
            </a:r>
            <a:endParaRPr lang="sk-SK" altLang="sk-SK" sz="6000" u="sng" smtClean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6688" y="1223963"/>
            <a:ext cx="12025312" cy="56340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sk-SK" sz="6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Krst - miesto prvého obrátenia 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Kristova </a:t>
            </a:r>
            <a:r>
              <a:rPr lang="sk-SK" sz="6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výzva na </a:t>
            </a: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obrátenie </a:t>
            </a:r>
          </a:p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sk-SK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 aj po krste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63500" y="0"/>
            <a:ext cx="12069763" cy="1160463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3a.</a:t>
            </a:r>
          </a:p>
        </p:txBody>
      </p:sp>
      <p:sp>
        <p:nvSpPr>
          <p:cNvPr id="25603" name="Zástupný objekt pre obsah 2"/>
          <p:cNvSpPr>
            <a:spLocks noGrp="1"/>
          </p:cNvSpPr>
          <p:nvPr>
            <p:ph idx="1"/>
          </p:nvPr>
        </p:nvSpPr>
        <p:spPr>
          <a:xfrm>
            <a:off x="230188" y="1247775"/>
            <a:ext cx="11903075" cy="5502275"/>
          </a:xfrm>
        </p:spPr>
        <p:txBody>
          <a:bodyPr/>
          <a:lstStyle/>
          <a:p>
            <a:r>
              <a:rPr lang="sk-SK" altLang="sk-SK" sz="6000" b="1" smtClean="0"/>
              <a:t>Úsilie o obrátenie </a:t>
            </a:r>
          </a:p>
          <a:p>
            <a:r>
              <a:rPr lang="sk-SK" altLang="sk-SK" sz="6000" b="1" smtClean="0"/>
              <a:t>Odpoveď človeka na milosrdnú lásku Boha</a:t>
            </a:r>
          </a:p>
          <a:p>
            <a:r>
              <a:rPr lang="sk-SK" altLang="sk-SK" sz="6000" b="1" smtClean="0"/>
              <a:t>Druhé obrátenie - spoločenský rozmer </a:t>
            </a:r>
          </a:p>
          <a:p>
            <a:endParaRPr lang="sk-SK" altLang="sk-SK" sz="6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166688" y="55563"/>
            <a:ext cx="11950700" cy="993775"/>
          </a:xfrm>
        </p:spPr>
        <p:txBody>
          <a:bodyPr/>
          <a:lstStyle/>
          <a:p>
            <a:pPr algn="ctr"/>
            <a:r>
              <a:rPr lang="sk-SK" altLang="sk-SK" sz="6000" b="1" u="sng" smtClean="0"/>
              <a:t>4. Vnútorné pokánie </a:t>
            </a:r>
            <a:r>
              <a:rPr lang="sk-SK" altLang="sk-SK" sz="6000" u="sng" smtClean="0"/>
              <a:t/>
            </a:r>
            <a:br>
              <a:rPr lang="sk-SK" altLang="sk-SK" sz="6000" u="sng" smtClean="0"/>
            </a:br>
            <a:endParaRPr lang="sk-SK" altLang="sk-SK" sz="6000" u="sng" smtClean="0"/>
          </a:p>
        </p:txBody>
      </p:sp>
      <p:sp>
        <p:nvSpPr>
          <p:cNvPr id="26627" name="Zástupný objekt pre obsah 2"/>
          <p:cNvSpPr>
            <a:spLocks noGrp="1"/>
          </p:cNvSpPr>
          <p:nvPr>
            <p:ph idx="1"/>
          </p:nvPr>
        </p:nvSpPr>
        <p:spPr>
          <a:xfrm>
            <a:off x="166688" y="1255713"/>
            <a:ext cx="11950700" cy="5602287"/>
          </a:xfrm>
        </p:spPr>
        <p:txBody>
          <a:bodyPr/>
          <a:lstStyle/>
          <a:p>
            <a:r>
              <a:rPr lang="sk-SK" altLang="sk-SK" sz="6000" b="1" smtClean="0"/>
              <a:t>Vnútorné pokánie ako radikálne preorientovanie života</a:t>
            </a:r>
          </a:p>
          <a:p>
            <a:r>
              <a:rPr lang="sk-SK" altLang="sk-SK" sz="6000" b="1" smtClean="0"/>
              <a:t>Vnútorné pokánie ako túžba a rozhodnutie zmeniť život pomocou Božej milosti</a:t>
            </a:r>
          </a:p>
          <a:p>
            <a:endParaRPr lang="sk-SK" altLang="sk-SK" sz="6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211</TotalTime>
  <Words>516</Words>
  <Application>Microsoft Office PowerPoint</Application>
  <PresentationFormat>Širokouhlá</PresentationFormat>
  <Paragraphs>115</Paragraphs>
  <Slides>30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5" baseType="lpstr">
      <vt:lpstr>Century Gothic</vt:lpstr>
      <vt:lpstr>Arial</vt:lpstr>
      <vt:lpstr>Wingdings 3</vt:lpstr>
      <vt:lpstr>Calibri</vt:lpstr>
      <vt:lpstr>Dym</vt:lpstr>
      <vt:lpstr>4. SVIATOSŤ  POKÁNIA</vt:lpstr>
      <vt:lpstr>Úvod</vt:lpstr>
      <vt:lpstr>Prezentácia programu PowerPoint</vt:lpstr>
      <vt:lpstr>SVIATOSŤ POKÁNIA  </vt:lpstr>
      <vt:lpstr>1. Názvy sviatosti pokánia  </vt:lpstr>
      <vt:lpstr>2. Prečo potrebujeme sviatosť pokánia po krste?</vt:lpstr>
      <vt:lpstr>3. Obrátenie pokrstených</vt:lpstr>
      <vt:lpstr>3a.</vt:lpstr>
      <vt:lpstr>4. Vnútorné pokánie  </vt:lpstr>
      <vt:lpstr>4 a.</vt:lpstr>
      <vt:lpstr>5. Rozličné formy pokánia </vt:lpstr>
      <vt:lpstr>5 a.</vt:lpstr>
      <vt:lpstr> 6. Pokánie a zmierenie  </vt:lpstr>
      <vt:lpstr>6 a.</vt:lpstr>
      <vt:lpstr>7. Úkony kajúcnika </vt:lpstr>
      <vt:lpstr>7 a.</vt:lpstr>
      <vt:lpstr>      8. Vysluhovatelia sviatosti            pokánia</vt:lpstr>
      <vt:lpstr>8 a.</vt:lpstr>
      <vt:lpstr>9. Účinky sviatosti pokánia  </vt:lpstr>
      <vt:lpstr>9 a.</vt:lpstr>
      <vt:lpstr>9 b.</vt:lpstr>
      <vt:lpstr>10. Odpustky  </vt:lpstr>
      <vt:lpstr>11. Slávenie sviatosti pokánia  </vt:lpstr>
      <vt:lpstr>11 a.</vt:lpstr>
      <vt:lpstr>12. Otázky o sviatosti pokánia </vt:lpstr>
      <vt:lpstr>12 a.</vt:lpstr>
      <vt:lpstr>12. b.</vt:lpstr>
      <vt:lpstr>12 c. </vt:lpstr>
      <vt:lpstr>12.d.</vt:lpstr>
      <vt:lpstr>12 e.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SVIATOSTI  UZDRAVENIA</dc:title>
  <dc:creator>Jozef</dc:creator>
  <cp:lastModifiedBy>Pavol Forgáč</cp:lastModifiedBy>
  <cp:revision>35</cp:revision>
  <dcterms:created xsi:type="dcterms:W3CDTF">2019-01-13T14:49:47Z</dcterms:created>
  <dcterms:modified xsi:type="dcterms:W3CDTF">2020-12-23T22:28:17Z</dcterms:modified>
</cp:coreProperties>
</file>